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9929813" cy="6797675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523547-17E8-484F-B675-C81CD0985EE7}" type="datetimeFigureOut">
              <a:rPr lang="ru-RU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5D6571-E348-40B5-9F39-6B6527645D7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523547-17E8-484F-B675-C81CD0985EE7}" type="datetimeFigureOut">
              <a:rPr lang="ru-RU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5D6571-E348-40B5-9F39-6B6527645D7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523547-17E8-484F-B675-C81CD0985EE7}" type="datetimeFigureOut">
              <a:rPr lang="ru-RU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5D6571-E348-40B5-9F39-6B6527645D7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523547-17E8-484F-B675-C81CD0985EE7}" type="datetimeFigureOut">
              <a:rPr lang="ru-RU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5D6571-E348-40B5-9F39-6B6527645D7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523547-17E8-484F-B675-C81CD0985EE7}" type="datetimeFigureOut">
              <a:rPr lang="ru-RU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5D6571-E348-40B5-9F39-6B6527645D7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523547-17E8-484F-B675-C81CD0985EE7}" type="datetimeFigureOut">
              <a:rPr lang="ru-RU"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5D6571-E348-40B5-9F39-6B6527645D7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523547-17E8-484F-B675-C81CD0985EE7}" type="datetimeFigureOut">
              <a:rPr lang="ru-RU"/>
              <a:t>26.05.2025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5D6571-E348-40B5-9F39-6B6527645D7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523547-17E8-484F-B675-C81CD0985EE7}" type="datetimeFigureOut">
              <a:rPr lang="ru-RU"/>
              <a:t>26.05.2025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5D6571-E348-40B5-9F39-6B6527645D7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523547-17E8-484F-B675-C81CD0985EE7}" type="datetimeFigureOut">
              <a:rPr lang="ru-RU"/>
              <a:t>26.05.2025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5D6571-E348-40B5-9F39-6B6527645D7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523547-17E8-484F-B675-C81CD0985EE7}" type="datetimeFigureOut">
              <a:rPr lang="ru-RU"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5D6571-E348-40B5-9F39-6B6527645D7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523547-17E8-484F-B675-C81CD0985EE7}" type="datetimeFigureOut">
              <a:rPr lang="ru-RU"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5D6571-E348-40B5-9F39-6B6527645D7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523547-17E8-484F-B675-C81CD0985EE7}" type="datetimeFigureOut">
              <a:rPr lang="ru-RU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5D6571-E348-40B5-9F39-6B6527645D7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396249" y="1906073"/>
            <a:ext cx="6795751" cy="30651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Детский технопарк </a:t>
            </a:r>
            <a:endParaRPr/>
          </a:p>
          <a:p>
            <a:pPr algn="ctr">
              <a:defRPr/>
            </a:pPr>
            <a:r>
              <a:rPr lang="ru-RU" sz="54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«Кванториум», </a:t>
            </a:r>
            <a:endParaRPr/>
          </a:p>
          <a:p>
            <a:pPr algn="ctr">
              <a:defRPr/>
            </a:pPr>
            <a:r>
              <a:rPr lang="ru-RU" sz="54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г. Ярославль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6577781" y="5250425"/>
            <a:ext cx="548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Arial"/>
                <a:cs typeface="Arial"/>
              </a:rPr>
              <a:t>Антон Ильич Дубовик</a:t>
            </a:r>
            <a:endParaRPr/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Руководитель детского технопарка «Кванториум»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598"/>
            <a:ext cx="12195339" cy="6856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04934" y="1487814"/>
            <a:ext cx="4760168" cy="435133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3200" b="1">
                <a:solidFill>
                  <a:srgbClr val="000066"/>
                </a:solidFill>
                <a:latin typeface="Arial"/>
                <a:cs typeface="Arial"/>
              </a:rPr>
              <a:t>ДЕТИ</a:t>
            </a:r>
            <a:endParaRPr/>
          </a:p>
          <a:p>
            <a:pPr marL="0" indent="0">
              <a:spcBef>
                <a:spcPts val="0"/>
              </a:spcBef>
              <a:buNone/>
              <a:defRPr/>
            </a:pPr>
            <a:endParaRPr lang="ru-RU" sz="3200" b="1">
              <a:solidFill>
                <a:srgbClr val="000066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3200" b="1">
                <a:solidFill>
                  <a:srgbClr val="000066"/>
                </a:solidFill>
                <a:latin typeface="Arial"/>
                <a:cs typeface="Arial"/>
              </a:rPr>
              <a:t>Протопопова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3200" b="1">
                <a:solidFill>
                  <a:srgbClr val="000066"/>
                </a:solidFill>
                <a:latin typeface="Arial"/>
                <a:cs typeface="Arial"/>
              </a:rPr>
              <a:t>Людмила Андреевна</a:t>
            </a:r>
            <a:endParaRPr/>
          </a:p>
          <a:p>
            <a:pPr marL="0" indent="0">
              <a:spcBef>
                <a:spcPts val="0"/>
              </a:spcBef>
              <a:buNone/>
              <a:defRPr/>
            </a:pPr>
            <a:endParaRPr lang="ru-RU" sz="3200" b="1">
              <a:solidFill>
                <a:srgbClr val="000066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3200" b="1">
                <a:solidFill>
                  <a:srgbClr val="000066"/>
                </a:solidFill>
                <a:latin typeface="Arial"/>
                <a:cs typeface="Arial"/>
              </a:rPr>
              <a:t>Бределева Ксения Максимовна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 l="60052" t="16870" r="6781" b="13323"/>
          <a:stretch/>
        </p:blipFill>
        <p:spPr bwMode="auto">
          <a:xfrm>
            <a:off x="5972680" y="1487814"/>
            <a:ext cx="2550834" cy="35777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97" y="1487815"/>
            <a:ext cx="2700704" cy="3600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262" y="1582214"/>
            <a:ext cx="3793754" cy="360560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ЮНИОРЫ</a:t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Платонова Валерия Александровна</a:t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Щебнева Дарьяна Дмитриевна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83576" y="2022231"/>
            <a:ext cx="10870223" cy="4154732"/>
          </a:xfrm>
        </p:spPr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39" t="20253" r="14129" b="-4054"/>
          <a:stretch/>
        </p:blipFill>
        <p:spPr>
          <a:xfrm>
            <a:off x="4410508" y="2211677"/>
            <a:ext cx="2456284" cy="3271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5" r="28631"/>
          <a:stretch/>
        </p:blipFill>
        <p:spPr bwMode="auto">
          <a:xfrm>
            <a:off x="7630429" y="2211677"/>
            <a:ext cx="2498480" cy="3055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262" y="1610377"/>
            <a:ext cx="4346442" cy="35774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ГрадПрофессий 1</a:t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Васанов Андрей Алексеевич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7" r="4805"/>
          <a:stretch/>
        </p:blipFill>
        <p:spPr>
          <a:xfrm>
            <a:off x="6176847" y="1521939"/>
            <a:ext cx="3620976" cy="3754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262" y="1610377"/>
            <a:ext cx="4346442" cy="35774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ГрадПрофессий 2</a:t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Карпова Валерия Александровна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2"/>
            <a:ext cx="12192000" cy="9094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96001" y="1350466"/>
            <a:ext cx="3064924" cy="4593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262" y="1610377"/>
            <a:ext cx="4346442" cy="35774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ГрадПрофессий 3 (ЯШЗ)</a:t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Клокова Дарина Валерьевна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427785" y="1389206"/>
            <a:ext cx="4516316" cy="4516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541508" y="2551764"/>
            <a:ext cx="11335965" cy="28915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Егоров Роман Викторович</a:t>
            </a:r>
            <a:br>
              <a:rPr lang="ru-RU" sz="44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44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Исаева Светлана Николаевна</a:t>
            </a:r>
            <a:br>
              <a:rPr lang="ru-RU" sz="44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44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8 (4852) 23-59-78</a:t>
            </a:r>
            <a:br>
              <a:rPr lang="ru-RU" sz="44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en-US" sz="44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44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44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Администраторы</a:t>
            </a:r>
            <a:br>
              <a:rPr lang="ru-RU" sz="44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en-US" sz="44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8 (4852) </a:t>
            </a:r>
            <a:r>
              <a:rPr lang="ru-RU" sz="44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23-53-79</a:t>
            </a:r>
            <a:br>
              <a:rPr lang="ru-RU" sz="44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endParaRPr lang="ru-RU" sz="4400" b="1">
              <a:solidFill>
                <a:srgbClr val="000066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23643724" y="1474568"/>
            <a:ext cx="7388562" cy="247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СПАСИБО </a:t>
            </a:r>
            <a:endParaRPr/>
          </a:p>
          <a:p>
            <a:pPr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ЗА ВНИМАНИЕ!</a:t>
            </a:r>
            <a:endParaRPr lang="ru-RU" sz="7200" b="1" i="1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259591" y="4844525"/>
            <a:ext cx="167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800"/>
              <a:t>Дети  </a:t>
            </a:r>
          </a:p>
        </p:txBody>
      </p:sp>
      <p:pic>
        <p:nvPicPr>
          <p:cNvPr id="1026" name="Picture 2" descr="https://psv4.userapi.com/s/v1/d/gSC_wo3SzhiEO30FK9jjCKOaR8LINOeJjNWh4gQA3at3BYuYhZLCabbffTKUMIESc_kL6P5FiGQl44o9rXuNpJP1VyVDJ2nSc09mvyT42fZk77DU/download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126404" y="1350466"/>
            <a:ext cx="3690284" cy="36902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23643724" y="1474568"/>
            <a:ext cx="7388562" cy="247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СПАСИБО </a:t>
            </a:r>
            <a:endParaRPr/>
          </a:p>
          <a:p>
            <a:pPr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ЗА ВНИМАНИЕ!</a:t>
            </a:r>
            <a:endParaRPr lang="ru-RU" sz="7200" b="1" i="1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4760259" y="4844525"/>
            <a:ext cx="2653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800"/>
              <a:t>Юниоры  </a:t>
            </a:r>
          </a:p>
        </p:txBody>
      </p:sp>
      <p:pic>
        <p:nvPicPr>
          <p:cNvPr id="4098" name="Picture 2" descr="https://psv4.userapi.com/s/v1/d/vryH5tp1AUA5tXWFkyPSa8tKzCIpFJjlsUcjKJmemNWI80CSnX7huMmsbJncZ7-qi_aFRQcOcPiZhpnGTMjBxqJm9SACFV6mBtq8kyWITyucrsjI/download_1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389812" y="1450077"/>
            <a:ext cx="3394448" cy="33944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23643724" y="1474568"/>
            <a:ext cx="7388562" cy="247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СПАСИБО </a:t>
            </a:r>
            <a:endParaRPr/>
          </a:p>
          <a:p>
            <a:pPr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ЗА ВНИМАНИЕ!</a:t>
            </a:r>
            <a:endParaRPr lang="ru-RU" sz="7200" b="1" i="1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729318" y="4844526"/>
            <a:ext cx="4921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800"/>
              <a:t>ГрадПрофессий 1  </a:t>
            </a:r>
          </a:p>
        </p:txBody>
      </p:sp>
      <p:pic>
        <p:nvPicPr>
          <p:cNvPr id="5122" name="Picture 2" descr="https://psv4.userapi.com/s/v1/d/qfPZ71Rh-QxXl-fx-mDTGP2qDh6pI5ARPJfePapMBhtTbVP8P_liXLudswiyf8JXn2nNq3kDDnj1stJeOa1_G0y2evxHbQLvaxYGM-7jV5okhegv/download_6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171764" y="1619207"/>
            <a:ext cx="3430307" cy="34303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23643724" y="1474568"/>
            <a:ext cx="7388562" cy="247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СПАСИБО </a:t>
            </a:r>
            <a:endParaRPr/>
          </a:p>
          <a:p>
            <a:pPr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ЗА ВНИМАНИЕ!</a:t>
            </a:r>
            <a:endParaRPr lang="ru-RU" sz="7200" b="1" i="1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729318" y="4844526"/>
            <a:ext cx="4921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800"/>
              <a:t>ГрадПрофессий 2  </a:t>
            </a:r>
          </a:p>
        </p:txBody>
      </p:sp>
      <p:pic>
        <p:nvPicPr>
          <p:cNvPr id="7170" name="Picture 2" descr="https://psv4.userapi.com/s/v1/d/bxUrM7mUUKNAAsVE1fePLNjOX2ptdp_SA0MfxceTXs7k6bhO_2Ab1ShcGfS7wdZBukzwaWHy6JTX5b_2MWYGt2Du9ilPFj8gp4DISvBZ7LWim-ME/download_5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201552" y="1474568"/>
            <a:ext cx="3517060" cy="35170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61481" y="1477539"/>
            <a:ext cx="11118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0066"/>
                </a:solidFill>
                <a:latin typeface="Arial"/>
                <a:cs typeface="Arial"/>
              </a:rPr>
              <a:t>Профильный лагерь с дневным пребыванием детей </a:t>
            </a:r>
            <a:endParaRPr/>
          </a:p>
          <a:p>
            <a:pPr algn="ctr">
              <a:defRPr/>
            </a:pPr>
            <a:r>
              <a:rPr lang="ru-RU" sz="3200" b="1">
                <a:solidFill>
                  <a:srgbClr val="000066"/>
                </a:solidFill>
                <a:latin typeface="Arial"/>
                <a:cs typeface="Arial"/>
              </a:rPr>
              <a:t>«ТехникУм»</a:t>
            </a:r>
            <a:endParaRPr/>
          </a:p>
        </p:txBody>
      </p:sp>
      <p:sp>
        <p:nvSpPr>
          <p:cNvPr id="8" name="AutoShape 2" descr="https://apf.mail.ru/cgi-bin/readmsg/image-27-11-19-03-15.jpeg?id=15748569661984132850%3B0%3B1&amp;x-email=katuyha777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 l="14383" t="17415" r="7382" b="14944"/>
          <a:stretch/>
        </p:blipFill>
        <p:spPr bwMode="auto">
          <a:xfrm rot="387616">
            <a:off x="487475" y="2163561"/>
            <a:ext cx="3788229" cy="24563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21004976">
            <a:off x="8563916" y="2226051"/>
            <a:ext cx="3326464" cy="24948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17900" y="2972307"/>
            <a:ext cx="3405875" cy="2554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23643724" y="1474568"/>
            <a:ext cx="7388562" cy="247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СПАСИБО </a:t>
            </a:r>
            <a:endParaRPr/>
          </a:p>
          <a:p>
            <a:pPr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ЗА ВНИМАНИЕ!</a:t>
            </a:r>
            <a:endParaRPr lang="ru-RU" sz="7200" b="1" i="1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729318" y="4844526"/>
            <a:ext cx="6544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800"/>
              <a:t>ГрадПрофессий 3 (ЯШЗ) </a:t>
            </a:r>
          </a:p>
        </p:txBody>
      </p:sp>
      <p:pic>
        <p:nvPicPr>
          <p:cNvPr id="9218" name="Picture 2" descr="https://psv4.userapi.com/s/v1/d/JFu4VLCW6JwL49l-eo0zNGwEODlPhSjkGDxnAY30WbLSZ6K1Hn_LzUHZL4kRZtNWDudwXgkn4R3XX5MVl1U9M1P37m6u0PBrZFg1_opUIwm-08-d/download_4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240306" y="1619206"/>
            <a:ext cx="3299012" cy="32990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2490604" y="2332597"/>
            <a:ext cx="7388562" cy="247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СПАСИБО </a:t>
            </a:r>
            <a:endParaRPr/>
          </a:p>
          <a:p>
            <a:pPr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ЗА ВНИМАНИЕ!</a:t>
            </a:r>
            <a:endParaRPr lang="ru-RU" sz="7200" b="1" i="1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 bwMode="auto">
          <a:xfrm>
            <a:off x="736655" y="3149600"/>
            <a:ext cx="11147898" cy="2387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Сроки проведения лагеря: </a:t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 02 июня - 27 июня 2025</a:t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Режим работы лагеря с 8:30 до 14:30 </a:t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кроме Сб., Вс., /(праздничных дней)</a:t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440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4400">
                <a:solidFill>
                  <a:srgbClr val="0070C0"/>
                </a:solidFill>
                <a:latin typeface="Times New Roman"/>
                <a:cs typeface="Times New Roman"/>
              </a:rPr>
            </a:br>
            <a:endParaRPr lang="ru-RU"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23596" y="1742797"/>
            <a:ext cx="4767537" cy="3575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3462" y="1629172"/>
            <a:ext cx="2913872" cy="3885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108903" y="2118946"/>
            <a:ext cx="4083205" cy="319950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Безопасность. </a:t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Здоровье. </a:t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Питание.</a:t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Образовательные программы.</a:t>
            </a:r>
            <a:b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r>
              <a:rPr lang="ru-RU" sz="36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Экскурсии.</a:t>
            </a:r>
            <a:r>
              <a:rPr lang="ru-RU" sz="40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4000" b="1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endParaRPr lang="ru-RU" sz="4000" b="1">
              <a:solidFill>
                <a:srgbClr val="000066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1024812" y="1238217"/>
            <a:ext cx="10515600" cy="5903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Образовательные программы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8591938" y="1828519"/>
            <a:ext cx="29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0066"/>
                </a:solidFill>
                <a:latin typeface="Arial"/>
                <a:cs typeface="Arial"/>
              </a:rPr>
              <a:t>ГрадПрофессий</a:t>
            </a:r>
          </a:p>
          <a:p>
            <a:pPr algn="ctr">
              <a:defRPr/>
            </a:pPr>
            <a:r>
              <a:rPr lang="ru-RU" sz="2000" b="1">
                <a:solidFill>
                  <a:srgbClr val="000066"/>
                </a:solidFill>
                <a:latin typeface="Arial"/>
                <a:cs typeface="Arial"/>
              </a:rPr>
              <a:t>13-16 лет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217464" y="1765186"/>
            <a:ext cx="3401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0066"/>
                </a:solidFill>
                <a:latin typeface="Arial"/>
                <a:cs typeface="Arial"/>
              </a:rPr>
              <a:t>ТехникУМ Дети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rgbClr val="000066"/>
                </a:solidFill>
                <a:latin typeface="Arial"/>
                <a:cs typeface="Arial"/>
              </a:rPr>
              <a:t>8-10 лет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4733729" y="1828519"/>
            <a:ext cx="29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0066"/>
                </a:solidFill>
                <a:latin typeface="Arial"/>
                <a:cs typeface="Arial"/>
              </a:rPr>
              <a:t>ТехникУМ Юниоры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rgbClr val="000066"/>
                </a:solidFill>
                <a:latin typeface="Arial"/>
                <a:cs typeface="Arial"/>
              </a:rPr>
              <a:t>11-14 лет</a:t>
            </a:r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21043920">
            <a:off x="929093" y="2514860"/>
            <a:ext cx="2383015" cy="31773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492841">
            <a:off x="4773235" y="2532929"/>
            <a:ext cx="2412617" cy="32168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231016">
            <a:off x="8174176" y="2517572"/>
            <a:ext cx="3428918" cy="3171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2846"/>
            <a:ext cx="12192000" cy="1346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838200" y="1275446"/>
            <a:ext cx="10515600" cy="5903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Техникум Дети и Юниоры</a:t>
            </a:r>
            <a:endParaRPr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rcRect l="11840" t="21185" r="10588" b="17727"/>
          <a:stretch/>
        </p:blipFill>
        <p:spPr bwMode="auto">
          <a:xfrm>
            <a:off x="3401707" y="1954396"/>
            <a:ext cx="2217639" cy="16828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796624" y="2078833"/>
            <a:ext cx="2217638" cy="1414333"/>
          </a:xfrm>
          <a:prstGeom prst="rect">
            <a:avLst/>
          </a:prstGeom>
        </p:spPr>
      </p:pic>
      <p:pic>
        <p:nvPicPr>
          <p:cNvPr id="1026" name="Picture 2" descr="https://shinnik.com/upload/media/logo/shinnik_2022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626654" y="3718997"/>
            <a:ext cx="1110517" cy="1576934"/>
          </a:xfrm>
          <a:prstGeom prst="rect">
            <a:avLst/>
          </a:prstGeom>
          <a:noFill/>
        </p:spPr>
      </p:pic>
      <p:sp>
        <p:nvSpPr>
          <p:cNvPr id="4" name="AutoShape 8" descr="Герб и флаг Ярославл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823430"/>
            <a:ext cx="2305637" cy="1243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16" y="1788686"/>
            <a:ext cx="1949058" cy="1949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14" y="3480234"/>
            <a:ext cx="1891522" cy="18915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753" y="3706252"/>
            <a:ext cx="1452424" cy="15602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3" y="2021120"/>
            <a:ext cx="1494846" cy="132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21821"/>
            <a:ext cx="12192000" cy="1346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838200" y="1429702"/>
            <a:ext cx="10515600" cy="5903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0066"/>
                </a:solidFill>
                <a:latin typeface="Arial"/>
                <a:ea typeface="Arial"/>
                <a:cs typeface="Arial"/>
              </a:rPr>
              <a:t>ГрадПрофессий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11471" y="2169199"/>
            <a:ext cx="1579810" cy="1579810"/>
          </a:xfrm>
          <a:prstGeom prst="rect">
            <a:avLst/>
          </a:prstGeom>
        </p:spPr>
      </p:pic>
      <p:pic>
        <p:nvPicPr>
          <p:cNvPr id="1026" name="Picture 2" descr="ГПОУ ЯО Ярославский колледж управления и профессиональных технологий |  Главная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913812" y="2370555"/>
            <a:ext cx="1445374" cy="1126709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903118" y="4045378"/>
            <a:ext cx="1838234" cy="15483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rcRect l="11840" t="21185" r="10588" b="17727"/>
          <a:stretch/>
        </p:blipFill>
        <p:spPr bwMode="auto">
          <a:xfrm>
            <a:off x="4718096" y="2267000"/>
            <a:ext cx="1827893" cy="13870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792676" y="2142714"/>
            <a:ext cx="1834521" cy="16437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37" y="4045378"/>
            <a:ext cx="1697809" cy="1697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" y="3472766"/>
            <a:ext cx="2272397" cy="2272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94" y="4378457"/>
            <a:ext cx="2654491" cy="801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8" y="2449319"/>
            <a:ext cx="2633332" cy="8243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23" y="4511470"/>
            <a:ext cx="1896328" cy="535103"/>
          </a:xfrm>
          <a:prstGeom prst="rect">
            <a:avLst/>
          </a:prstGeom>
        </p:spPr>
      </p:pic>
      <p:sp>
        <p:nvSpPr>
          <p:cNvPr id="2" name="AutoShape 2" descr="data:image/png;base64,iVBORw0KGgoAAAANSUhEUgAAA/8AAAFUCAYAAAByRoxSAAAAAXNSR0IArs4c6QAAIABJREFUeF7snXlgY1XVwM+596XpNm2zlE32VUQ2h1VACzPTJimbwKCAAiKCCijLNEmHrQgzbdJhkUUFFRVQ0EFBYLJ0ZmBk+RBl8AOET2QRWYVmaTvTNe/e8/Eyk9LptJ2mkzR57X1/NXnnnuV3X5qc9+49B0Ed00Kg0r30c1zANywavwKRWSZrlEiSFBABFNenJCTXDQ29DWtaBiY7XskpAoqAIqAIKAKKgCKgCCgCioAiUHQE6lqcdmvpSq7xgzK+CSlDurT8oCd6+RtF5+8McAhnQAxFG4LdfW0Vw/IzCfAzANLHkE866R8rKJ1ELwd8AIh9IEk8k4gMrARokUULQDmmCCgCioAioAgoAoqAIqAIKAKKwGgCdS2lDmvpnUzjZ48+RULGCNlX4+GmxxW43BJQyX9ueQJAnWZ3eb4CJBcjZzUAsB0DsgKynLE2VgMAYRcxjOtSxgYH+dcGHl/0n5yHohQqAoqAIqAIKAKKgCKgCCgCioAikGMCNlf7PRqHb4ynVpD4uE/nRwx0NP07x6ZntbqcJaSzkqL7Vusc6t/VynklEB1CQFcxxB0LwUKSGATCB5Dx20CI9bHI828ALBeF8EXZVAQUAUVAEVAEFAFFQBFQBBQBRWAMAmivD17BNGxFBG0iQkTymVjIdwwAkCKZGwIq+c+eI1Y3BA+2aHgGgLQRQT1DtlP2avI3gojeI8KHAekjfWDw/u7Hr34zf9aUZkVAEVAEFAFFQBFQBBQBRUARUAS2TKBiftv+1hJYxZFvs2VpAF3Ad5KRpjsnI6tktkxAJf9bZjQsUVbf9sVyDvcgog2R2bMYWhBRklIQYkJK2Y3ELklEvZGCOKKMKgKKgCKgCCgCioAioAgoAorArCfgdAc6kTHnZEHokl5Ihr1zJyuv5CYmoJL/LVwhNlf7AYzkgcDwBsZwZzNfUFJSXBJeSiRe7npv4P/glZYhM8ejfFcEFAFFQBFQBBQBRUARUAQUARMQOKGl3J6y/oFzzZWNt0JQH4K4KB5p/lU245Ts2ARU8j/OlVHjat2VIzufEM7jyLafSReQkPQRogxLwlXJsO83Myk2FYsioAgoAoqAIqAIKAKKgCKgCBQXAbtrWQMDeT9ytGXrmSBoSYSafqj2/mdLbnN5lfyPwdDmCV7EiW4AgDnIGN96zMWpQRINAMoXBwfkeetXL361OL1UXikCioAioAgoAoqAIqAIKAKKgJkJ2F2Bjzhnk9rnPzpOKeX6Pujbtz983XtmZlAMvqvkf8Qs2FxtRyOxFsbpOMxha75imOgt+SAJ7hNAN3b19f0D1rToW5JX5xUBRUARUAQUAUVAEVAEFAFFQBHYEgHjwaqGePtEciRBEsoUQ2YdS25wiPbuWel9fUu21PmJCajkHwAqPMHtyoFdRSTPRoZzZutFQyTf1QWt7IquvUC1CZytV4GKWxFQBBQBRUARUAQUAUVAEcgNgTkLgkeVluDTW9ImJF0LKC8yugCQpCECWMcYOjLjdKF7k5Hm9i3pUedV8j8hgSr3DUdYQFuxsYL/rL8ZQiQJJMRTiGd1h70d6gOkCCgCioAioAgoAoqAIqAIKAKKwFQIODztv2EIZ447VkoaEnI+5+xfDOEdY/W1kPQ6A7gfGV6TGSeEGEhE/GVT8UGN+ZTArE12yxtu3r4EUw0Wjr9UF8TmBEhIQQyvinfTHfCMb51ipAgoAoqAIqAIKAKKgCKgCCgCisBkCdS4Wus48D+ycYr8kRAxweAHyZD/t3Z3YEfO2LuGbpHSX0LOfoaANyLDkoy9zhVNMyZ3tTUEj0EGxwJCM0csHb7JIeV6IHneAMmn+6JXfjhZ1pOVmzEAJxuwIVfqat21HPgvGMMvIYKWzdjZJqsL+pMkvL072rRqtsWu4lUEFAFFQBFQBBQBRUARUAQUgakRcLjbbmGM/2Cs0UTiVQl4aSLkW2mcH5n8Dwl5/9BQqqmi1PIUItttOPkfSDlh9eL41LwpklFz77Q4a5PnAcJSZNw+NhuZEpKeTg4MnAhrWtbn0vPZl/zv0FLuPLCsBxDYbCvqN5ULx9gGIAX2SyGO7lrV/Pep6FBjFAFFQBFQBBQBRUARUAQUAUVgdhFwegJyvHxL6vqCeLR5+OFiVf0St9VSEjIIDfUP7Nn9+NVvOhuCr6KG+2aoDabE1T0dfqMjm2kPuyt4J0M8HxmwiYIwcjDSxfvxjsU75TLY2ZP879dSUv0Z69Gaxh9giLW5hDhbdOkpOiEZfyMKa+9KzZaYVZyKgCKgCCgCioAioAgoAoqAIpAdgRpX2/UWzq8ab5Suy+8mo76fZs7bXK33aFz7hvE6s7y/pmHpNyya5Z6MjJTioXjYf0p2nhSHdEVdcLvSMljGGJ6VjUdCp2sTUe8PsxkzkeysSf5trvZmRPoBZ7htruDNNj1SUh8QNcc73/yJugEw22ZfxasIKAKKgCKgCCgCioAiMMsJsJrjbtip6yP9Q3ilZWgiFnZXsJdzLB8pI4m6GWK18R5J+CAWbvpM5rzDFXiHcZZ+yq1LcWIy7H8UANDZ0K6jtuEpOUl4OhZuOsZ0c7BfS4l95/IlyOgSBmO3MhwvJinp7dQQO71n9aK/5SLuWZD8E9pcwbDGWUMugCkdACk9dV5XdPGvjM+g4qEIKAKKgCKgCCgCioAioAgoAjOFACEsXM6g89V0nmhlfJeKEv4AAh7MuMalTsm+/qED+5+8Kl2cb6zD7gn+gBHdiIzxzHljGbsu4WQLZ3/KvNdZvosGy08XxuvaxvbhvEJIeiuxThwCTzcn7a5AmHPmSo8h+ktnyHuk2UhXNbQ1WjX+2NT9lud3rvD9YurjPx05s5P/+vaKak7tFoBvjawUmQtws12HlHRlHEpvhPD3B2c7CxW/IqAI5JfAHNfSI0u4ZY/8Wsmx9n7+RPzxy9/PUitWuVoPsXBtnyzHFVQcJXTHwk3GExp1KAKKQBERcDS0zwcNtisil7J3RQiIR/z3ZT9QjZgUgaMCc6orcS+Gcm/GuUZEpQzoCAKqQ8l2Q46b7UuXQHfHe/sugjUtA+PYQIc78EtEOHvkfn9J4lXQtVOZhf4vM06m6OV4h/cA4/XI5D+d5wNcH1vRdE1NQ9uBFo3/b3qMCZN/h+vGeYzLrSqcLoFeib/27lx447atzrtmdPJvawg+xDk1IjLLpD4ASmjSBCTJXiDwx8O7/QRgwx07dSgCioAikA8CNnfbWo3xL+RDd750koQTs06Ij/LOcVY7f4GIC/PlVz70Sin+EA/7T8uHbqVTEVAEpk7A4QmuYYhfnrqGwo8UuhxKRH3WwnsyEzxo0Wzu0gVAdAYHXi05cSaxQhLszBjsjIiT64BGsLgz1NQ6HhF7/Q07oVbye4Z4REYmXbyO4FfxsO+8TZJ8SfHORO/u8Nx1PaOTf0m0Mp7s+1pNWeUcZpUrOcO9SBfPxaJrjwJYborcw+ZadjRj8n6GuOPWXkGdrLcCHm3p21o9MzP5n3uBpWabPX5rYUz9GNnaK2QL4wcEfHFdpOnZPJtR6hUBRWAWExj9g6DYURg/coSOJyY7vFkt8avx3LALA0sHR7Z3scc40r/uVO++Qx0t/zSTz8pXRWA2ELB7gk9yRPPtjx4xOULItxIRn7lWfhXm4kLYr8VSWwslALUg+gVLzRk8tsQizkHg85HBnFy4pQtaJyV8u7vD+7txk//GZQ0cKDLyvBRSxJN99tFJvi7Fh8mwfwdDdrMn/1ISCfG5OK/8txMHbkfE84nobzF69xgIb/0T8FzwmFBHXYtmLyu7gzN2QS5sSSnfiYd9u2ytrpmX/O95idW+12faGMJFiFw98d/aK2QS46XQT4lHmh+ahKgSUQQUAUUgawKmS/4lfTAk9FN6OhY/l02wtvoln2ea5e9ssk9fslGeR9lMVeY8mlCqFQFFIFsC+7WUOHaqeIJx+GK2Q4tJXki5KBH23VhMPhWDL2V1gR3LS+EwQlnDQOOSUTUJOJoz6cln/kOSXov1W46ANZd1jcehxhM814L4y5HnhZR3JcK+C0cn+UIXFySi/p8Z7zs9bd2IvEoI6kMudQa8SjLct3ewf7CCW1YyxvcgSWtjH/d9CdZu/RPwfM+jrXHZ9zSgO3Jpp/O/r5dsbdH1GZf82z1tlzPiLbm6w5XLCZupuqSkuNT1s5MrF6d7c6pDEVAEFIHcEfg9r238j547ffnXJIieGliX+mrfU1d+mI01m6dtfw35S9mMKQZZlfwXwywoHxSBTQlUNrTtV8L4Q5zBXmZmI4hOS4S8fzBzDFvte11Lja201KUJvpAsVGPok0LajWQYQJaPLKq31ba2oEASvRwPbdijP97hcAf+hzE2XJSPhBCxyEAJQIs0xmRu6Aud+hJRb0VGj90VXM05HidT8uUhJi60MN6QkiKqgaWXM/m/Rv0AAlobS338ZehY1pvvWLdGf8X8H+5farH+nY0oeLg1+jJjU/rQcV3RK5/YGl0zKfnHcnfrQRVMe2FrgKixUyMgSP5rsA+/3LvG+9+paVCjFAFFQBHYnIDdFfgW5+znZmJDBL+NhZqy6uNrxFfjbj3YYrLvMJkSg/EOf6mZ5kf5qgjMBgI1rvavaIx+iRvbqpkyZmMLFciFiVDzDE/+F3K7+3MVQ2C1ghhCnVWXl9LgzZ8UuTu52OYtJcWDXWH/hHVpNtu7L1Jt8cji5kwsmfMpKS/rCvtuGU7+3cHrOMNrdF08nIz6v5J5v6ohcJhVY+mVdJLk3+Pd8GV4xreu2NgM+2Osutml7DGGbEE2PpKQAhDFREXqSdIjsbD3pGz0jpadMcm/cWGUMLYcGey8NUDU2KkTIJK/iIWev9AsRTimHqkaqQgoAtNFwO4KPMY5a5wue7mwM9Xk3+4KtnOOi3Lhw3TpEFJGE2HfhhZM6lAEFIGiIWDzBL7DCe9Atnm19qJxcguOSCH6JcHCZNS/wiw+T8rPuS3lc2pLDtSY5QANqUQK2AYYNaKkA5Dz4dZ4k9I1zUKdr71TOmHF+cOvrap1VnZn3JJEnYJgYVfY++f0e0e22GvtFXHjTynk/HjEtzojW9MQ+KZFY3dLovviIe83Mu873MFHGcPj02OM5D/eV2fUDpjm0CdtrsbddjZHvIshm3ShSl2nhwHEe4zxYxnD/cYzppL/DJnDr62y28r/zjnbfdIzowTzQkBK/afxcPN386JcKVUEFIFZR8DmDq7VGJqr0v9Un/y72t6zcP4ZM02yTtKbDPnazeSz8lURmA0EHI3LvsdyvN94urlJEm+KFDuta6V3Q5s3Ex/VCwKHME5BDlgCDD9ZAg/bA9H207lkPxf4trTNq6a+/Y8WCww/tRcAoURv76mZtoBVx91wmLXMmn6KLwaFK7HKHx1O/t1tZ1sY/7Uu4N5kpOnszPt2T7CfI6ZXmBV/8v977vC8/QZD3HWyvNMPT4foijmg72+1WNZMdE1IXTzXl9JP7X/8qmxbCQ+7Y/4n/0cF5jgr6R3UeHoPjDoKS0CQHJBCfK8runiTQh+F9UpZVwQUAbMScHraX0SECfcXFlNs6Ur/gi5JRv1ZF/lxNrQL1GCznsrFFN9mvghq7Ix4Vb2Xop4k5dxsJOBwBy9hDG81c+ySxKr4R8nTYG1g+Emy2eKxuwNXA8J3mYRtkLOifqq/Jbb6kFiTXOk/diI5h6ftY4a8NiOjC/pTsls7A569vN94z+ZuPUtj2n3G37rUX0uGmz+bkbW5Az6NsTaRkqFEh2/jir86rbaxMZWRKfbk3+FuW8wYXzIRI5LyXUn4O8boCiJ4d33v0PzBJ196q7bhsCHY+BvA+C0BAElJ8Chn7JyMPtJll9TlGYnVzZt0U9jS3I08b+7kf7+WEvvOZbflqoVCNuCU7PgEpJTPxj/un2+GSpxqHhUBRaCICezXUuncpfQ5RP65IvZyE9eML+zevr6d+9dc9152Pi/ktY2HmaqwYTo+lfxnN81KWhGYDgJ1LaWO8orfMIRTpsNcvmxIEn+Ih/ymb9td3rBk+zJWch4AbEdEHs5oN0BmuhxMT9EJW2hhy5zuQBwZG34ga+xjl4z9PBFq+s6G5D+4RGO4OHPNpCT7Qlf4ir8brx3u1kcZ044XKflyosOXvulf7Wn9TglqP9kk+S/SPf9VrmWHWjn9dUufByL57wGdzi1h8DsC+EMy4r+4xh241MLYzcNJPhk3COB0RngqbrIdUBKRPCsWar5/S3bGO2+6C29kIPaGttNB47/gAJVTBaDG5YcACf2ZWKT56PxoV1oVAUVgNhCYsyB4lIXLBznn25klXiP5j4X6tUxV48n6XVZ/406VFvnOZOWLRk4l/0UzFcoRRSBDoProVhufg+9yxocrqZuRzkxJ/j9l36JVu8t3KQFRJRiWkcRjQIIHSR7KLVpZsc+RkLhfIrzo1fH8LK2/frdKZn0ROc4ZKUMEekrKVd0Rn9vmar1H49rwfn4h4MVEpOkgQz7T6o8EDcUi3vR+eYcn8BJDtn9Gny7hhWR/+ZdhzUXri42Xo6Ht10zjw9sVNmEgaQhQvo/IdzOS/1jIt7vRFSEOfS7o6knZa7Z/kTMc7swxOMiO7Fl1xV9qPIGfW5B9a1OedGYs5J19yb9xgc2xlL5VbBOv/PmUgE76d5Oh5p8qJoqAIqAITIVArae1GZAtATDPExIphIhH/J8k/9kdzsbgIgQ01d55HeCNoUF+Su+qy1/OLlolrQgoAvkkUNVwk72ED8UQuakf8kkBv45Hms7NJ6ti1G0/vv1IFKIJEHZFYOWSwMIIbIBYjawwW8OkFIlUPx3es6b5jfGY2V1tlzOGbYjMMlrGuDEupf4LAl6rcT5crV6Q7JUSzpZkWWPVRLoQoHFsqC3QwpwN5f8gDnsRkM6RlaZb/bG+L8GjLX3FNHe2hqXHIOPLOWPbjuWXFOK/CHgTchZM6fJfXVHfPhk5u6v1Wob8GqM4J0mjrIFoi0f9Vxrn7Q2BP3ONfWmkTiHpwkTYe9dU4zfnP4W5F1gc2+65liEO3wmaKgA1Ln8EdCnfGCJ2am+kyXR9q/NHRWlWBBSByRKo9bQ3A8LSycoXg9ygTH3QE16cddE+m7ttrca4qQobSgkPxbv4WZm9nMXAX/mgCCgCAEbyPzKRMisTPSU8yQ5/2Kz+58zvupYam6Xki1yzzAVGGhHVgKDDJYfPazg9qzvSRemS/70Enr05vXd/rMPpCf4EEdPL+zMHSdklGSxngB8C0Xoh6FRN44ePlJFEbxPBm5zhvMz7RvJvPe76PSqt1scRqVoQ69QY7EkEz8eSH3xpIj9yxj0LRXZ34GbO2KXjDTGSfwBsRQa3SKIXEmH/IYZsZX37NlYUj7CNTEjICKyD02MbWxna3YGPOGPbjNQrJK1NhL3p8VM5TJn8OzytdzDUvjeVgNWY6SNg3OXTAe7uUu3/pg+6sqQIzCACZkz+U3rq9q7o4kuynQanp+0VM9U2MOIjAffGRlRkzjZmJa8IKAL5ITCyL3p+LEyP1s5u3Q5PNyenx5qJrMy9wFJRs4udWbG6BDe0BpRCnISMXcYkOJHznBeOlUQ3xEPeqyeiNFbyP6jre/UMDr6XqfZvcwUf1jhusU+9kfzb3G3fZQg360Iss3CLDxGNGx9/i/3r3WMmbDdYgKl0uAN9jLFxt25ISY8JSX9kHH9Mkn6YjPhaDTerXEs9Vm5Jt7IkQUmdyW92hfx/yoTgdAc6kTHnyJCM1QGx8CINAI2igFkfpkv+a1yBEzVG9yLyqqyjVQMKQmBoaPDQ7pVXPV8Q48qoIqAImJPAfi0ljl3Lb2GApmod2tnVWQXPBNdlB30hd3rmvmSm5N+4uUuC7o1H/cNViLOLWUkrAopAvgjYXe0tnMO1+dI/XXq31FZuuvwwn50LLDUL9twPuTwPGU8vGeckORFsBwyqx1qWP1GMRtE+QeKaZHTx+CvxjmyxO21l9yEy9wZdkgZ1OKIn6tukAJ7TE3wEEU+QRAOGFNvYwm+0fSH00xlqnwWka4TEuRqHF9MJMojnYisiRwOsKZoCuXZ38HnOcO5EDFMCjkWABGfy4Vhf/xdgTUsXwEJudx3ax3m69SNIopXxkLc+o6e6IXi+xuXtDHm6/sHIo3PFIjZrkn+Hp20lQz7ffB/E2eux8QEXfX3bd6UvdHUoAoqAIrBlAnPmLXWUWLUQQzxsy9LFIzGVH6tz6pZ+1lpmiSKDnYsnkok9Sbc0lHR7MuL/vll8Vn4qArOFgNPd+j4ybQczxytJDsZDvnRvd3XkgMCuLaX2vaxfQov2WQAqB0BEKQ8CYKchn7iOgCTqTOn6CT0di58bz5OaBUsOYpyHMwV6iWQ4Fnr+BIDlYuSYTPIviJ4HIR4Arm3LEZpG6x0SMmJh8Jwg0IDY7zPJPxD9pTPk/WL6PkARHDXu1oM1YH9DNnEbx8xvg1pP8NnOkPdIw3W7O3AFZ2xZJowh0A/pXtG8Nv16z0usjj0/81NkeA6O0Rli1iT/Tk/bvQB41lgQimD+lQsTECASv4iF/OcrSIqAIqAITIZA6XE37FJutfyTM2aqH39TSf6rXMEzSgDvRA6bVEieDKdCyRi1mwTSRcmQTxV1LdQkKLuKwDgEahvbiyIx2poJ0kn8Oxny7741OtTYLRCob6+oYXqtISVSVGLhWh1y+g4iHDQy15IAb8RXNO09UcJtawgewxmsMYrWpfXp8rxE1PfL0R5kkn/j5sCQ6P96zyD02EqtTRzxemQbtjAYh5SiExH/RZyfrw/InUtKMJo+sSH5TyfPxXDYG9vvYiTPHys3NW6SgwRCzthmyf+8ZodDsz/FNNjXiEMn6U2GfMNFf6tcrYdqjD3BkY3ZsaNzRe8nqwFahqbCwDTL/iuPWfq5sirLK1MJUo0pPAFJ8t3UUOr0nlVX/aXw3igPFAFFoNgJVNe371ZiAVN1dJFC/ice8e2aLVtHQ3AxcrrBTDe2iWSqLwW79q30fZBtvEpeEVAE8ktgJiT/QocLEtGmn+WXlNI+AQFW1dBarwE7FzXG4yuaFk5Ey+kOfhkZrjFkhJD9IOHsRIfvwU3G1NVpznL3I8bWACnlg/GP3zwH1t7VV+leWlsiLR1cg3TLvw05PulEIhIfonNrrPx+C7IFG08UTfJfMb9tf6uF/WFki76R8ZKkDwhkPwB7NR72nmics3sCv0+EfF91eIJXMsTr07GmxPtyQD8y8eRV72bG21zB9zWO6dU7RgF1hrCOITs4c14fFAckV/mn1GnHHMl/XUulvbzsAY6sUX1MzUtAEt0XD3mHe3uaNxLluSKgCOSbgBmT/xTJX3SFfFmvcHK626/+pH3TD/PNNJf6jeQ/FvKl9ymqQxFQBIqHQFn9jTtVWuQ7xePR1DzpfO2d0mIr6ja1SGbHKJu79SyNafcZ0UpJr6R0+ErPSu/rm0R/lHeOs9r5MCIeJ6R8IPH6e+dm5tjpCTyNyI7aJHkG+mFshfdau6dtPc90NSiiJ/82V/vXOZP3jHfjXhfUiFI8SECnJzsWP2bEVnVc4DBC8SYv0cIWhoca9RR0wJauiHdJZmWF0x002v5dl2EhpPgRSjiHabwm815KFyd3RT8tDJjNVWaK5N/mWuphnP+RAdus4EE2wSrZwhIgAD329l8r4JXlU1qmUljvlXVFQBGYTgI18284yWK1PjydNrfWliB5XiK0+TLHLelVyf+WCKnzioAiMFkCNlegSeMsOFn5YpXr7O21wJqWoinqVqycisUvpzv4PG4seieIBkin85Mdvt+M9K/yiy3bWKsqHmIcvkhE98X6+r6ZmWOne8lTyEqOzshLkh8TwUmJsO8vI1eySCmfjYd9xp7/gh9OT3sXIlSP5YgksYqo/1SO5V3E2HGxx5rSqyIAACsWLDmwzKK9YNw0IILXYt2dhw4XCq5r2c5eXvYCR7a9IaynZB+zyJNQsigyNtzFQeji2kTUP6WHBqZI/p3uwFPI2PAFUfDZVg5MmYDURVc8OuAAaJFTVqIGKgKKwIwn4GgIvMC0T5e4mSJggq92hpp+n5Wv9e0Vdibv5pydntW4AgsLSR8lwt7tCuyGMq8IKAKjCNhcrfdpXDvLzGBI0lCsv69CJf/mmcXxtproUrwgU7Swe1XzW5UNbfuVAluOGu4rSfwqHvKf9+nT7g3Jv1HoEYDeA2DPGquFq12tC0u4Nvy9KoWMxiM+V6HJzKlfenypxfLoWH4IgPVM0vESSv/OsO/dIcKGnrBvw7bnupbS2oqK/sw4octfJqI+g4NxTrOVlt/CGX0vfWNAglyf0vcqL2F7cGQdI21JKR6Nh/3prQTZHkWf/Ns87RdqCKqgULYzW8TyQhcXJKJ+tY+riOdIuaYIFJqA3RXs5xxNVewPppD81xx3wy7cov3vyOV8hWY/GfuplLihq8M/Yc/nyehRMoqAIpBbAg53e4QxaMit1unVJiStTYT7Pun0oh4UTS/5qVubqM4EEVwXCzW1OOa3zmcW/gAwdBDJX8RGbJPLLPuXEh6SBC3JSNNLhjcOd+BlxtjnP02W9fsT0eYzp+5pbkba3YH/csa2HUubILkiQX1n2sEBgL2PDQj51b7olR+m4/G0Xc+QX7VhnKDO/w5UwtqWPuNV1YLgXiUarEKG6c4/Qpe/S7Cyc+xy8CSuwe9G2pJSvhIP+4a5ZBNV0Sf/dnf7Os6gMpuglGxxE5BSdMQ/htNhrb+7uD1V3ikCikChCDg9AWmqAnggeiTRVxOh5kg2zKrdwT00kq8x/mmV42zGF0q2b2DowN7VV6Z/nKlDEVAEiodAractCsiHe4UXj2eT90QIeVMi4ltULO3cJu/5LJXc8bKy2gN3SCewYx26pBeSYe9cm6vta5zhbzcsdx87+SeC9lioyZvWs+clVudeO72IDPfJ6BW6vDERTV8bBTuqG4LnWxj9GBmzjHbCqPBPAn+eCNc+AAAgAElEQVQZj3q/ZXffWgUw0J4Iey9My+14WZnz89s/iRwPMV6mROqkrsjiRzI6auoDP7dY2LeM10abdKDUhfHwlfc43O23MQYXj7QlKTUYDy2e0gOSok7+7a7WHzHGLjHTD8CCXYkmM/xJ5cqvJ8Ob7gUyWQjKXUVAEcgXgQMWVdTutO36fKnPh16hyydTujhl3erF8Wz01zbctCdoYtOiSNkoKJDsVFoaFshVZVYRmD0EjvLOsVc7V3DEY8wctBR4bjyy6NdmjmE2+V7dEDy1RMNNK/uPAJDZp+/0BM9AxN8ap0Ym/5XzA/uWWNifGNAeEuXSRGjDqjK7O3AaQ/bzkfvqh4b0hu6VzZssgZ9e1gu5w3PYzxjCN8eyayzVBxI/ikX8l1fXt37VwnldLOz9riHrcAW+j0A3IedcSvkPEilPomNDhf+qutY9rRXa8G8BIno8FvLOy3DgjC0fbW+q38NFm/xXz2/dXSthD45sazC9k6us5ZPAhiVd3vSdL3UoAoqAIjCSgG1e8BitFJ80ExUiejgW8p6S7ZOqmvq2L1ks/M9mitXwdao/OswWp/JXETATger57fN5ifwNR7aNmfwe7asE+EZ8RVO6crw6ip+AzdX6J41rn+4/N55+S3xEMvoTApJg/O9dj13x4njJf40rcA5ncCcCsE9a/F0VD/vTBSud7sDViHAdIBvOVztTUAkdTb2FomKb37Y/K2GPMMQx2/oaLQqFDl9Jdngfq3EFnuEAv4tHfLfCXF+1cxvbamR8rtEtBxAXx1Z4l2XisLvaI5x/ul1HCOFKRPxR47zxO4ExjHDOykbGPdXv4eJN/t3BegtSRD31L9TlnV+7xrKYnnXi80NPLX41v5aUdkVAETAbgSp34FdWxs4xld8SHuoMNxnJf1ZHjSvQYuHs2qwGFYHwVH90FIHrygVFYMYScLiC5yKju83+21kl/+a6RG3u4Psa29CTPn1I0dHZP9A4umDjeMm/wxO8iCHeni72J/nl8ciiH0Ndi9NeXvYwH9X+r9DfPfaGVhfXtPBYM0SkExBPxcJeYzk+ORrakr2DdPDAmua3K45tO7C8DP9u3Mggkv+OhcJ7A6xJd7Mor2+da2X4mMZ5uogu6aIrFvXbhm3st7DEvsuhv+KIZ8zo5N/REHiVaWxfc13+yttsCEgp++P9/dvAmhZTLe/NJkYlqwgoAtkTcDa0/QU1fnj2Iws3QhdwbzLSdHa2Htjdwf/wjcV9sh1bKHkp6dF42DulKsOF8lnZVQRmA4FaT/s3AeFuM8dKkj4QEr6WjHqfMnMcs8l3uyfwQaY1nRH3usH1uwysuu6d0QwyyX96XzzhnXFjOfyuLaWOz1X8hiGcQoLWAehfj0UWPzJn3tK9SyzsVWCgM+TDrd4LnfzXeAKvWZDtPTo2IegtAAKGuGMs7E3766gPJOIdPrvxt72+rY9bePrJPUl5Syzsu2yDjhbmcFe2Ioom46adlNTXr9NeJZrctivc/L+Z1YQO17JbkYmLR97YmyqLonzyX3N8a52FtCdm0wdnNsZKQgoAaI5FfO2zMX4VsyKgCIxNwJzJv/Qmp/C/bKIKycV6faSEPLcr4lP7cYt1gpRfs5aAsyHwHdTYT8wMQBL9OR7vPRGeu67HzHHMJt9HJv9G/ZtE1PflseK3u9ov5xxuJCFECqi5O9LcXn10q41X8vc4x3JJ1Dk4qNetX734VZs7cDFHvEgXstWi8eHvm6kmvLmYj8r51+9bZi0dc8WylHQloPwCEjthOPlvaEvGo36bs761CS1aeiuDJJmKh3wlGX9K57ftXG5hT3CGuxvvCUl3JaD0+w7sfxYlvL4epG8g0vx2zfzWOl7CIgzZVt8IKcrk3+kOJJGxmlxMlNJR3AQE0f2J//SdC6+0DBW3p8o7RUARmCYC6PQE/4KIn7R5Ms8xtG5g9+4nr/53th6bMfkXRKclQt4/ZBurklcEFIF8EljIba5Df6RxvCifVvKtWwCEEiuaGvNtR+nPDQGbq/0AjrQGGaaXqff3pLZZ/9TizrG0O9zB+xjDs4yn2/FUfAdYFeiu/GLLNmW2io8MeSJ6L/ZR9e6w9sKU3R18MwG9B0NPP9XW1KZvBBGJnljIX50bz7PX4nQF3kLOdhtrZOdr75Q69t7pQRBwZDzqdRoyjobg4vh7fcvsu5SvyhThFFJekwj7rs/oqHEHz7YwTN/ckCR7keDCWNj3m+qG9vklGqw03hcA/ytAP1Uj9hJDVpEZO9UbIUWX/FcvCMzjGj7CGZZnPy1qhNkIEImUTNHxiYJW7jQbNeWvIjBzCVTXt87VOP8jM9lS+Kl8CZcdecNnKu3W98w0m+nlmhJOi0d8fzST38pXRWDGE9jzEqtj7x3/xpDtb+ZYhZArEhHf8WaOYTb5XuMOXqIRLEOO6afZQ926vfvp5uQYDNDhDqxljB1sJLnxkC/dxr30S9fvNmdO6Vsbknv5bl8KjuhL1HTB2gvTrQMdrvY/MA7pejqSxH3xkP8bheBb47lhF41K/p65yTHSB6GLmwZk/41lvHK5APlqV8T3bTigvQJeauqtaVx2DifxM4bMYqx4JuBHxiOL/pYeP/dOi7O2qx8548ZLXdKaZNh7rPG39djr96ko1R7lTNtrvHin8rvD0FV0yb/D03oHAvuu2YuVFOLCNKtNXYo1ybA/fbGrQxFQBGY3AZu79SxEvJMjH767bQYiU/kSdiwILmYluMQM8WV8FFKuB+PJ/8YqxGbyXfmqCMxoAkdeVua0bd+DiJqZ49R1cU8y6jdXwVczA99K3x2uwFJE9CFDZqgyVm6QgPuTkc26NaDT1fYxcu4cmfxXHtNcW1Zl/ziT/JOEq4kYS0Sbfmm852wIvooapmvApQR9syvi/dVWujyl4XZ38BoGdA2yDYl65jC2MMQikVJHQ0MdAi5fn4KTBh73P1l57A/3W0/yTUd5udEZYEE6PkGP9ydTZ/Y+d2V6pYOjvu1WZuGXZHQNkTy0O+R7fuNrtLnafsQZbrLPf/i7WOi9iUhz+gZKtkdRJf9zXIF9LASPcG3zQgrZBqbkzUWgs7fXMroqqLkiUN4qAopALgg4G9svRYCbc6FrunSkSPR2hfxZfwnb3e0rOAPPdPmZCztC0uuDUi7sjfpfzIU+pUMRUARyRODIm8pq7SL9tNTMhy50bzLSrGpBmWQSnZ7gTYi4sXjdBqclgS5k6vyuyOIRtWEIaxuXyfR5neKZpfFVR7bYLVXWj5mmcePJPwj+Ix3FD7siPuMBAHc2tr+MAOnkv38gtZ9RD2Da0dSdW+qwfvZOpvHNivrqkh5Nhr0n2t3LTuOMlmceBFTOW/o5GILOsipL5sYGScIbE2Fvk+G/sd2hpKbsKb6xeKCui4eTUf9XNont8Gurau0VbwFDx+iYpUy9Eg8v/vxUWBRV8l/tbj3OgrgKkReVX1MBq8ZkR0ASrIqHmtJ3xtShCCgCs5eAGZN/IcQNiYj/6mxnzdkYfB4B52Y7rpDyRDIc09nCQvZZLmT8yrYiULQE6oLb1Vbgh0Xr3yQdW9/Pd+x//PL3JymuxApMwOkO3IyMXTraDRIkh2joyJ7oVX/dcG5E8i/FH+Jh/2nGuzV1LTVamfUVZNoORvJPEn/MOLYOJnodVFmyr0Vjf+SMb2PIpgh37Qot+s90h1zjbj2YI3+CIW5Wb4Ck/LqxR3908g91LaX2stIYZxtWMRKI1bGuxFfgmeA647W9ofUKhjyIHJkg+bGE1GFdoas2i83hCf6bIe46OmY5gmG2PIoqyXbUt65hFm3MCpHZBqbkzUXAaO8xQPLI9VH/K+byXHmrCCgCuSTg9AQvQ8Sbcqkz37r6e4f2X7/myn9ka8eMyb8EeDC+omlhtrEqeUVAEcgvAZsnsFRD1pxfK/nXPpUtVPn3SlkYm0CLZveU384RLxzrvNH+LhHx7jE6+RdCXJGI+NPf88aTf6269D3OeZmQ9BECLWeMXawLuRgRhhiyNkRIb2UpWPLf0HaSReMPj45RkPxQ6vS1rg7/k0byT1LenYx6qzYk922nc43/zvhbCDkkWWrv4eS+7o7K2rJ19wDjX0mX+RPytninfZFR6HC0DUd96x3Mon1v9PskRVMs7F82lSuzeJL/hQt5bd9h+lSCUGPMTyBdREqXP4l3NJu6Sq35Z0JFoAgUkEBdS6W9rPRhzvi8AnqRtelOaS2F8PcHsxq467ml9n0++yzX+EFZjSuwsEr+CzwByrwiMA4BZ0PgHdTYTqYGRJI6Q7703nF1FD+BOfOaHVZrzb2IzD2etzrRHcmQ92Jw32qtZYMDhtxACk5c19H0qPH3nHlLHaWllpjxtyQYQBAfSuS1iRVNc5zu9quRwQ83nJMDvUN9+wysuu6d6SbjcAcGGPu0xV7GvpQQjYd7TwRoGbI1BC6WKD7THVncDAsXcue6Qx5DzlwkjV0OMK8r0rQmM656fuvulhJ8w1jpLgk6U7o4x8J4qSTaSx9kd6+D9V2ZrdDV9a3HlVi01aNjHtTJ3RP1RqbComiSf3t9cBG3oNrjM5VZnCFjpKS/9PXTwv41PlNVv54h+FUYikDBCVR4gtuVSvke43yTgjoFd2wCB4gExai8LNvkv8YVOJED/orxDe2RzHJIST+Nh73fNYu/yk9FYLYQcLqCwlhCbOZ4SdI7sbB3FzPHMJt8t9W3f17jtGbknnQS4n3g7L8I9AUAhukE+ePeU+zO0m9zjd9i8Okd1L/Qt6r578bfFXUt25VXVKS3q5CUKUDqH5La/J7u9//hsG13B0P2zXTyr4t74j0ffQeevbl/OhmX1d+wU6XFOuYNB5Li0VjY/0nyD+BwB38jJa5IRpt+a28IuhjI+1HjNSTgmd6hwa/2P37V8FaWGk/wJsvGOglCUh9DiiN+euOOpLxFx9QtxkqBii+17V8+h780OuZ1g/oeA6ua010Ssj2KJvl3uIP/ZmzzPQ3ZBqTkzUvAuDsmdPpScqX3GfNGoTxXBBSBqRIwkv8yoA/M1O1FkhiMU3l1tsm/3R24giG0mylWY16FTu7EFJ82TPW6UOMUAUVgSwQW8trGw0y/elaX8qpk2GeqDihbmpmZfN7hWnYo47RxTz+AkCKhp7AR2dBHGi/9CWPQQETdMiWMJfC/zdwkWLcOdh94sunfBpuq4244zFpmfW5Dgq//B7j2eLyv93ulTNu21FrynIXhtulzBIvjoabW6eZpc7VFNc7rx7I7pIsLuqP+nxnnbO7WfzKC5nik+WGbu/1WjcHFJI3WfhiIh71XZsbb6wI78gr27pbiEJJC/YPaBRaLvr9Vw/Bo+c4VvRaAlil95osi+S897oZdKkpL/sYQa7cEQ52f2QRoYOi42Oorn5jZUaroFAFFYCwCzgWBHbCEmarQU4rkL7pCvguM3ybZzKqzMbgIwXyr3Tp7EtvAU62d2cSqZBUBRSC/BErnX7vzHGvltBdCy3VUfbo4SHUSyTXV/OnbPPmnaxNh7/XGQ/xqV7DVguj9ZNk+IyHOQM7vz3jS10vb967x/td4ba8PruAWTHe9kUK83a/TKcaqAKdn6d6IlteM99NbgyUtjkf8bfmLZgzN+7WUOHcpe2PkU/mRUiPrUzjcgZigodO6kvoLtc7K7g1+i55YcmA3eLYlsWHcQl7rOuQp4OzIdEyAMZDycgC0I6NLEfluI/ULKa8BSXau8c0KKnauWMQAkKbCoyiSf4e7bQkC82d6RE4lEDVmhhAQeExnZNHTMyQaFYYioAhkQaDK1dZg5XxKe9iyMJNTUQl4bnzFohHtjCan3uFpb2YISycnXTxSqhhX8cyF8kQRyBCwN7RdxzV+jdmJEJdVsUd86Wro6ih+AqOTfyL4TizUdKfheY07sEwDdtmG5J9+jhzPz0S0vn9wx8wy+NrG9uEEVkj5QCLsOyM93hU40cLZn4y/iWSKJCyKR3y3TieVGlfgHAb4Y86xfLRdSSIVD/lLhj+D7uCKxPsfn27/TO3POWNfM96Xkt6Lh73DdTiqXUvmcbT8hjPclqT+Ui+wxv7wxq3O+y0sse98yK8zYzN6JVHnWA/HTZ78L+QO96G3MYZqD+F0XtHFaksl/8U6M8ovRSDvBGpcwZ9ZRvxAyLvBHBiYUvK/561W+x6Dt3ENvp0DF6ZNBRHosVDTJ0sN1aEIKALFRMDWEHxI0/DkYvJpKr6o5H8q1Ao3pnpBYF5JCVuV8UAX0puM+NL125yewM8B4DxjaxsJ6kb+aZu8Hl3fazDa/IYhNzL5HxhIOdetXhxPj3cH/4MMd96Y/CeEjuckO7yPTWe0Dk+wFYF8Y23PE0I8noj4h4sT1zYGf79uUC6aY+XDK3CG+mlu9+PeF9I+H35tld1e8ThDoxZCuvVfIB5avDj9Z+Y4/NYqp2Pg54g4cUcdQbIz0qSZ9sn/nHlL97ZaWWT0UofpnFxlqzgISCm7dCbnd69oXlscHikvFAFFYDoJOD3BFCKmW/qY4UhX8UV5blfId282/hqtjSw1ZasYYwdnM67QskYbpkTYu12h/VD2FQFFYFMCTlf7w8jhJDNzMSq9x/t6a2FNy3ozxzGbfLe5Ak0aZ8FMzEYBXAFwIEio5ozuQNQOGIvHgJ760rro4qcAWlhtY4UwZIy2eYmQb4e0/NwLLLXb7TU0rFen/4ux3iMgfF3PdPGdc8Iyp0WXD3CGY3YfGhjEY9at2rhSua6l0lFadh4BHMU5Oz3t46jOFTUNgSssGku35jOKIvb1ikP7nroyXehw5FGzIHgQt0DHRFvhSdCfYhHvlG/2FXzZ/+glI9M1qcpO8REQQKuHUnjm+o6mj4vPO+WRIqAI5JvAyCcA+baVC/0kREwinZUIN3dko8+obUAc/804Di8ZzGZ8oWR1XfqTUV+gUPaVXUVAERiDwFHeOY7q2j8yhPlm5iNJ/CreN/DtTIszM8cyW3x3eNoeZMhPzTZeSfQYIvw5laK3SyxsuTE+JamuK+z9s/F3jav1XAvXfpnRKwheTISaprUtbq0neBAgpjsSjHV0pqASOpp60/66224VOvud1QK/QMR9jPeklJ3xsG+bzFiHu22AMW41XpOk12Jh72fH022vb1vELXzcDnhS0jnxsPeebLln5Aue/Nsb2r/NNbhrqgGocTOHQPof/0dvXQBr70rNnKhUJIqAIjBZAmZL/o0fJLJPP7lrTfPbk43RkHMcf9NnGAnTtTQd+WMnm3iVrCKgCOSPQHV961yLhsvNvoKWdPndWNT30/yRUppzTcDe0Po217QptWY0Vs4hUNLoACCJBkDQl+NRX7pzgNMTeBqRHVXI5N/mDlysMXbbZJL/6oYlrzIouUHT4DcZeV0X9ySj/nMyrzepbSDErxKRtecDLE+vehjrmGgrDxGdGQt5hwsoZjuvBU/+He7Ay4yxz2fruJKfgQQIftwZarpoBkamQlIEFIEtEKiYt+SA8tKSF80EioSMxCI+d7Y+2+a37ayN2BeY7fhCyXeW76LB8tPH/bFSKL+UXUVgNhOwNwYXMkn3I2PczBxIwgWxcFO6bZo6zEEgVzfsSdLf1qd6TxtYdd071fNbdmeWiqjGYM8MBSH1RYlw843TScXmDvRrjJWOZVNKiMbf+euJ8MryjVsTLrA43Hu+zxjWGu1/QfIzAFhPPHLFamN8TWP7bRaAi0frkpLu1gGWdof7PqkT8GnbvqqG1j2tmvb6WLaN9oES6cxEyP/7qfIoePKfqwtnqgDUuOIgYLS8EJJuT0b83y8Oj5QXioAiMJ0EHJ7AUoaseTptbq2tqSb/dnfreZxpv9ha+9M63igwNGfXEpX8Tyt1ZUwR2CIBpztwFjJ23xYFi1iAhBSS4NuJqG94qXcRu6tc20ggVzkcEd0ZC/V9D6CFHK6AHxksGVlkr6+3d/veNS3p1oDTcVTWt2xTZqn4aDxbQoqmRNif3r9vHDXu4CUWhulOBCkpH+x6/b2vg/W/lLk5YPcEV3PE48bSR4KSgHA3gXxTB/6aBcVBAPwaRKgeS97oIDAk5FfXdfj/Z6osCpv873hTWe2Bom+qzqtxM4eAsfxHgFiWDPt9MycqFYkioAhMlkCNJ/CYBVnjZOWLQW6qyb/D3fYCY9xUxf5kSrwZ71i7z0TLFIthTpQPisBsI2B3t/6LM20vM8ctddklpDina+XiR8wcx2zzPVfJ/ycr/W/vXNF0SUVdy3alZeUvGU/QR7Kc7hazNQva77GUwDfGm08i+nYs5DW6GaQPuzvQxxkrM/7uHBQ1sMrfnTk3p37ZZzVNPqQhjrvH35A1Cl4yol5CqkJk43bVkSQ64h8NfAXWtkw5fy5o8m+rDz6sWdDU1Uln2wc9X/EKQX1C0sndHb6V+bKh9CoCikDxEnC6g08gw7ri9XBzz3Qp/clw9gXw7A3BXq5t3je4mGOXkn4TD3uNH0OftiUqZoeVb4rALCBgm9+2v2blL5k9VJ3on3o/nbzuCd9rZo9lNvmfi+TfWPkLBD/q06G9TGN3MwYNIxnKlOiMd/iHC+dNA190eoL/lyncN9qelDKVkvCtnuiGLj8O97JLEOgWZMAE0cuJkHeTDgfOxuAFCHinIUuSVvelRFNZCf81An12oiR/3BsPkh6Jhb1blTsXNPmv8QResyDbexomUpkocgJEMhEL1WwHcKEq9lfkc6XcUwRyT6CFOTzljzPEL+ded/40DvQNfHbdE1dn/WM1Fz+Y8hfV2Jp1EhcnQ/47ptuusqcIKAJjEyg9vm3nSsFeQvZp/3SzshK6fDIR7f+kpdqn+57NGsus8XveUkdtqSW2tfEaK3+J5F+AocYQD9s82Rbfj4f94xbe21r7o8dX1S89XOPanzjDbcfSLYX+n74hdnr/476/VjXcZLdw/QGGuICkIEFwZjLif2B43Nw7LfZtu3/NEc8gQZIQ2uJh75VgtAYsK/0+ElyGnDuziUFI8aNE2H9pNmNGyxYw+V/I7e5D/8UZ7r41AaixM4PAhuTf55gZ0agoFAFFICsC85odTqstjIiHZjWuwMKdK3o/KbDVIrNy44BFFbU7bWu6PtYS4BvxFU2m3lec1TwpYUWgmAnM9VU7t3X8DBEXFrObk/WNBD0Ri3jH3BM9WR1KbnoJVDW0nW3V+K/zbVUy3Df+6KJ/5ttORr/DHbgSgf3QeJI/ls0N1+rfFhhb4KoXtNZrFnyEIbdKgjcF6Qu7ws2ftgc8KjDHWQ1x4wm/lOJjgv69EuHrejboXcidDQdtg5y9D6hNOh8fGEjts2714n9tDY9JG9saI2ONrTi27UBrKYuOd2cl1/aUvuImQELGYhHfJnt8ittj5Z0ioAjkikBNQ9tJGme/RjTPEywSIGORpqyra1cdFzjMWsaeyxW76dKjkv/pIq3sKAITEDjypjJ7TepARFzOEHecKayMomeS6GWmAQMCJEHayNhQw5TUQSLHQdDlesnY8mRk6q3OZgq3QsZhb2h9gGvaV/PpgyQ5mGK4f89j3jEr3+fc9sLfc/v6/7RxBovG001Aq2MrvPON8w53cAljuNj4W5C8PxHynTlynN0TeIxvrGUkU/qf4x3Nm21trHQvrS0ly88AwY0MSiaKySiMGYv4NvlsTIVBwZJ/uztwBUNoncp+h6kEqsYUNwEp4H/ikabhnp7F7a3yThFQBHJJwOlpvxARTNXf2ShQFY/6bNlycNS33css/OvZjiukPBF0C0lnJiPeUCH9ULYVgdlMoHzBtTuUahVeBnSx2dv6bc08Gj3hdYEndEebVm2NHjV26wg4Gtr+wjR++NZpmXi0kRsMYurk9eHFnfm0k9Fd5g7sWEbwZ87ZuKvSRUo+kOjwnQEH3VxT+xk9mRk7RPpp3aHmP2ReV80PHGG1smczr9cNil0GVvnfGSuOyvr2bawaPccQd50ozpQQq7oi/gVby6Jgyb+jMbiEwYa7JepQBHRd+pPR7AtnKXKKgCJgfgJmTP6FkL9PRHxZP/Wwe4JPcsRjTDVrRH/pg76v9Iamr9WSqfgoZxWBaSBQ2bDkWCvnYWOJ8TSYK1oTJGFd7J3eHeCVFtNtnypaqFNwzF4feJlb2OenMHTSQyTQ0vgK71XTVWh2jmfp3lbg/xzZZnC0syldnt0V9d1rc7et1Rj/Qub86G2ADk/7HxjCKcZ5QfqKRKj5+PEDX1hidx/6D85wwq4dnTK1DeTgRkihkn90eIJtDNE76StACc5oAusG9T0GVjW/NaODVMEpAorAmATsnuAPOOItZsLTs472Hnwy+6WIzsb2pxDgaDPFKiVE4x+/fgKsvUsVZDXTxClfZxQBuztYzxlGZ1RQUwiGJK2Lhb1VUxiqhuSQgMOz9A2Glj1yqHJTVSSJAH4YC/la8mZjlOKaBYFvWErYPRPZ63yjs6pmj23sXMpXGd/QtUdI0ZQI+5dlxjlcge8jwjJkzEIkU7pO87s6/E+Op9fhDviQaAlyPu5WQmMFXiz5wfbw7M39W8ujMMn/0a02exW7N7MPYmuDUOPNT2C6e3ian5iKQBGYIQTmXmCxb7PHnZyxb5opolSvZutac1lXVj7Xt1c4NXocx6honJWeaRYWIFckVvgmeGoxzQ4pc4rALCSgkv8Nky6JOuMh73S2fpuFV9uWQ7a7g2/ms2g76bJLRzinK+J7ZMve5EbC0RBIMo3VTJj8r2hCu6f9RkZwqVEUUNdlXzLaPydT/HfOsdfvYy21diDDnTfcGKDVQ919Z67/n5aPx9S7561W+x79t3GNfXsiuxuq/A9cnnWR4TGUFiT5t9a17FlRVvY0Z2zMNgq5mUKlxUwEVPJvptlSvioCOSRwwKIK246OtRpq++RQa95VTSX5L5/fenB5Cf4Bke+WdwdzaEAMiT8mVvpPzaFKpUoRUASyJFDT0P5NiwZ3ZzlsxolLXTwXj/qPmHGBmSygfCf/OsAbyZOt5ccAACAASURBVBf5AfDe5Vv9pHuSaNHpCYiJlvwT6an1ur5PGbc+qDFML/nXJVyVDDctydhwuoL/RI7p3zNkrF4gvDMe9n5343kEqOMAa/SM/BxXYB8rg5e3XAOPvtW5wpuTz39Bkn9b45LPa8RfAuQFsT/Ji0CJTRMBItETC/mrp8mcMqMIKAJFRMA2v61aK4Gkmb4PhNA/Tqxje8IzvnXZoLTXt34VLNrPOUBlNuMKLasTtCdDTWqbXqEnQtmf1QQc7sD/MMaOnNUQACAlxTldYf+ES7NnO6P8x3+nxenpeg2R5e1GtpTyH/Gwb//8x7LBQnVD27dLNH7XRPZSKXku03A9R3zQkBMA6ylFZyQ7vI9lxtU2tlPmbxKwrreP7ddfKhP2EjqfS3mz8VtHUiohpXZxsvvDh23VzpM0XnL/RHaJ6J8DpJ+6Prz41VzwKEjybWts/7wG8HIuAlA6zE8gJenurrD3W+aPREWgCCgC2RJIJ/9Wnt3y+WyN5FieJD0Se730dHjj+4PZqHa4At9DBrdP9GQhG33TJZsa7P9C16prPu1dPF2GlR1FQBEYJmBraO3RNO2T5cWz++h87Z1SeOO2rP73zm5ieYi+7tIaZ9kOL2aWtufBAkhJwXjY68uH7rF02t3B5znDuRPZW9/PdyyzDD3GNX6QIUeS1oiUPDm5yt9tvLbXBxZwC+vI6BAkVyRCvuMdrqWtjFv8I3WToHUC5K8QYCHnfLuJ7AopQ4lweuvd8I2FreFSkOS/Zn7rwRar9sLWOG62sUTyXSHZEpCiGxhcoHF+rNliyJe/JOjMmOrXmi+8Sq8iUNQEzJj8S0m+eNjbnu0XscMTvIgh3l7UEzKGc2pbltlmTPk7Ewk4PQFpthuH+ZgH9f8oH1Sz01l+1LU7lFdXPIeIO2Y3cvLSnSsWMQDMSbI7Catob2h7IZPUjyVPn1T16+1L7VZRaflP5nOoS/pNMuwdbt1b4w7eZ2F4Vma80QHAXm89F7l2J2OgjdZrbAuYzGdaH6Kjkyu9z0wijkmJFCT5t7vaI5xDw6Q8NLGQMalS0IsDfcLT99SVH44OxVnf2gIWbR5IeeRs7tkqhHAlIv5ZX8HWxJe6cl0RmDIBmzvo1RgGpqygAAOJ8Lux0KKfZmkabe5gk9liNWJUP7aznGklrgjkmsCuLaW1+1VM197nXHufM32S5GA85CvNmUKlaEoEKhraDrQyFuUM81K7zVhOn1jRNG2rXGrqAydzhF9OVOxPUOp5Ir6LxlitAW2za3G/lhLnzuUPIsMTjPM60cPJkPcrdnfgCAS8GIEakU1cTHCsyRAkP0yEfDtMaaLGGVSQ5H+23L3UhXxDCPT0rBy/HVTFvCXblmjaQs7gltl4A4CkcYMEGhIdvpW5vLCVLkVAETAHAbu79V+caRP2ti22SKaU/J/QUu5MlT+GHE216ksXem8y0myqGgXFdr0ofxSBrSVQPq/10IpS7a9bq8fs44Uun0xEfV82exxm97/K3eYuAfztVJLZycSui6G7kpErL5yMbC5k7O62RQwxOGGxPymflsC+wBmk2/ulpPh+V9h/W8a+rSF4DDJYPnxDRFBjZ8Qbypy3ewILUMKx6RsBHCd9Y2NggE5Yt/rTmgK5iLcgyf/IYgi5CKIYdRhP/WOh/k/uTrYMTda/2cBlNAtjFQ1J6U5GFz81WU5KThFQBGYOAWdDu0ANmFkikoKGhBAXdq1s/lU2Plc3tto44bsceUU24wotO6SnftsdXTy8jLHQ/ij7isBsJOD0BB9CxJNnY+wjY9aluDIZ9i+d7RwKHb/DFTgHAH+c6XOfc38k+0Jn+IppqzPjcLX5Geetk41DStDjH/dWw9qWvuHk3r3sNM5oufHaaO+XWJ88A55q7RxLp83V/jpnco8tLfmXUqbiXf3bwbMticn6Nhm56U/+61pKaytm/tIlmdJ/HO9ovmgyk2DIVLnbzrYy/uvJys8UOSHp9SEpv7I+6n9lpsSk4lAEFIFJE8DaxnY5aekiECRJr6xPiRMHVjW/lY07VQ032UtQ70SOprnRYcSnD1FjcuWnTy+yiVnJKgKKQG4ION3BBDK05UabebVIXZwcj/r/ZN4IZobndk/b5QygDZFbch2RENRHEg9PdjT9I9e6x9JnrMAutWjPMc52mYy99JZuQm8i7L1xZN2fGldguYWz0za29/tpPOz93nj6bPOv3Rm1iv/jHNOrCMY6SILUJV3eFfX+aDJ+ZSMz7cn/nHlLjywttfxPNk6aTVZIuV4MDh3U/fjVb07Wd5sr8KbG2e6TlZ8pckT0uxi9ew6EVeXWmTKnKg5FYNIE6lpqaisqkpOWLwJBkvLpWPjN4wDuSmXjzpy6Zc7SChrzKUA2eqZbdjDBHT3PXp7Tpw7THYOypwiYnYBK/jfO4Kil1GafV7P6b/cEWhjh1chyfzM7JeWDXT3x8+CZYFatdKfK0ja/bWdegm9v6Sl8Rr+U9EqqX5zcs6b5jZE2na7gIHIsIRIpkLh/LOJ7bTyfqj2tp5aglm4XON4hBL01SPKU3qj/xanGNt64aU/+bQ3tbZoG09a6IdfAJqNPSrE0HvZfORnZjIzD0zbAkFuzGTMTZCXBL+OhpvNmQiwqBkVAEciOgN3V1sA5j2Q3qrDSRmufWNib9b5909747i2f07nmovWFpa6sKwKzmgA63cH4bH/ybzxRFTo1Jjv84Vl9NRRB8I7G4BIGuDjXrmx8at4+nS3+alztdRYOT0w2FiHFQ4mw/5SR8tUNS04v0Up+Z7wnddEVj/onXKUzmW3eRPR4LOSdN1m/spGb/uTfHVyrMfxCNk6aSZaIdEnkT4R9xnKQSR9Od0CfjQX/VPI/6UtECSoCM46AzdV6j8a1b5gpMBIyEov43Nn6bHMFb9c4TnorWLb68yFvrG6M9fdVw5oWlfznA7DSqQhMgkCVO3CExthKDjCrC28KCa8PpsSpvav8L08CmxLJI4F8Jf9Cyn4iuiwZ8d+ZR/c3Ue3wtK5hqE26iGRn6qNK6FjWO1KJrb61T7NoZcZ7A0Icsy7if3o8/yvmt+1fbuUvTRgfCSKJ+060emBr+Ex78u9sDP4DAffbGqeLeazRkkEI/fju6JUvZOEnc7oDQ7Mt+Tf2s5AUt8Wj/kuzYKVEFQFFYIYQqPUEQoAs60S6kOEP6fST7uj4e/nG883pau9BDpOu8FvIGDO205W133yvHt5Q27KKYT6UD7OTgN0duJQBCyCDktlJYEPUUsKD8Xf+eha8snzShbRnM698xp6v5J8kfZBi4vPdK5qnbTtgth3opC6ujEc/LTrpXBD8Mmi02sjhpBQ98bC/elP2LZ/U+WmhTH0AW0PwIU2buHinEPLWRMT3g3zNoUr+c0yWiP4ZC3n3zUZt6VHX7lxZVf7WrEv+SaRSZPlGd/iK9FIZdSgCisDsImDG5H9wUB7Zs8r3F/PPVJ0GBxxirdxu2woxtL6EW6urLXKgRjCcoxGvBkaVg4P0fO8Tud9vaH52KgJFYPoI1Hra7wCEcYuHTZ8nhbVEAPfFVjSZaqVYYYnlz3q+kn9J4s14yL9n/jwfpXm/lsraXSuyqi1Aungu1jPgyVTgdza234sAXzc0pyR9qyvsvRvqWrRKrWyvMqt8BUBL59p6auiMZPdQyOmoWI2Ih4wXowQ52D8Eu/et9H2QLw7TmvyX1d+wU4Wm/RmR75avgAqtl6R4NRb2Z7Wyoaah/SSN0R/zUTij0Dwmsv/J9oiBXn3wcwMdV/+7mP1UvikCikAeCNS3Vzg5PYYM6/KgPW8qO1c0Tev3Zt4CUYoVAUXAFARU8g+Q3gsu6N541H+OKSZthjuZr+R/SBcXdEf9P5sufDWuthstnF+ejb107QkJbclI/1WlddadK8v5ciOZF5L6AOHURMgbdbjaLwEmr2XI7Bndgmjg/9m78sDGqqp/zr0v3TttljLsIIsICC5sDouMMNMmKYgog7IoogKKgGxN0hmEIMw0SQcQkU+WD1EBFRBBoEnaGWBAEET4EBVEAWXfmqXtTNe8e89HOgzM0uW95GV56ct/MznL7/zuy+s7991zDhI9AwifZcim7fEmCf4n+erwefCc9lHxevBnZYv6EGN3d53AUbkembmOPuohVVXFsvRGx0G06Nq9kZ9yoDO1dprUYtMMMlLK0WTsqUaAO4UZ8FoYLQYsBoxjoOmI5Z9VqqvuYAx2Nc5q4S1ZyX/hObY8WAxYDHzEgJX8b0j+IZLs9Qesa6P0DBQq+e//12s1xSwzc7SFH+YK+7xeRklQOvEW7uDYng5jgPchgiKl7E2mRo5vdtQdoQDcjIw167ZL8r9jgo4u9Pjzoib/jrauCxjnIURU9BJiFvn+d16sh6dvGNGDd+MjI3r0zC67Pvn3Tzvj0uzxWfgtBiwGpmeg2d11LGPsFo6s3iw8SZLjyai/xix4LZwWAxYD5mag7rDl29TUKb/NJUExd+SboicpBREcn4z7f19JcZk1loIk/xKS/bEOV/E4Od3matvlj6jwg3LxKTKZd5ArTzGGR03qk/jVujF1aUNt9Ru52MvqqKq4J90bODZXfa16RU3+W7yRiwDxMq3gzCjX39PxfmMHyDZ20PyZq8m/UGkk1eszzYO/5gW1BC0GLAZmZcDpiXyDMfzlrIJlJDCh0q8He30nlREkC4rFgMVABTMwr3XFQZzzBxRmnk3SQixHdpJWYpAc8JhfV312IbBYNgEc7q4gQ+WHyCCb8xjyUQW1p+O+qCHGNBhxerqOIOC/5gznaxCfVUQVdCJnIoCo7Dur8BQCqqCR9NjkdB01F309OkVN/l3u8CXIWVAPQLPJ5nIk1NUeuRUB59wDpRDiF6l44FSzrbGF12LAYiB/BsyY/Gcy8tiBPv89+UdvWbAYsBiwGJidAfuiyw9liu1hxplhSdbsXstPYjL5j/ps5YdsbiJytEV+gAqFGUxfu66HGUlSzRAcNhQrXjPdlvbQ2QB4NQAzJBcWQt7BOTteT9wby06o6nGDvZ135aqvR8+QgLU5XKi4PO3dyKBix7qJCfXV1KrOnbXxsV4q2wSxjlffzhgs0KNXCbL9b6W2gme6+ishFisGiwGLAX0M2N2hMxTOr9OnVVppUpVtE73nvV1aFJZ3iwGLgbnCQIs39HlA/vBciXe6OKWgiWTcN22TtLnOT7Hjty8OnYwKXMcZN+T0rippzcToyAnDa4LvFCsWl7f7fES4wgh/KoiHFOBfyNWWkPTi2BAtHHmscB3+N8ZWtOS//sjl86urlNWcsU/mSk656wkSv0hF9b3JdrSGDkaO9zDGWso9PqPx9fc8qVjN/oxm1bJnMWAGBpZwl3f/hxHZIWZAuwGjlfybabUsrBYD5mfA4Yl8lTP8rfkjyS8CVRWPpHsDh+dnxdI2ioFmd9dCheFdiPzDbva52p6c5ABwTTJauLn2W2DbL1jn2LruTg7ozRW3UXrZXkJAdF4yFviZUTZns1O05L9pUdcuNhv7dyXPsh9TM59f27v0j7ORvvH39taQhyt4LyKr2CaI0/GRS4mEHm4tWYsBi4EyZWDvYJVju5oBbuO1ZYpwSlhW8m+m1bKwWgyYnwGnJ/wzxth3zR9JfhGMT2Tah1YtLVo9eH5oK197XlvXblVMeRgZbJtvtEQwODohDhteHfh7vra06jcuDLqq6mvfMKpsQavfqeQEyX8DjRyQil06lI8dPbrFS/49kV2rGL6kB5zZZDPIPj1w/wXP6sHtau9uR4D79ehUgqzMiKFkX6CpEmKxYrAYsBjQycCSYJVruGYMkRftb5BOhFuIS6KHk4N0tNVwKl8mLX2LAYsBrQw4PJEBznDOPyv1J15rgj9fU7TkSOv6zFm5wzpbXA32p5DhjvlyIAU9mYz7cuq4n6vvGu/lOzVi9Su56hupNzGhtg2u6uwz0uZstor24NV45IqP19TY/jUbIDN/n0vy72wLHcMUPucaSAlVPpLq9VfKES6EhcHqRj5eD+ByVnG5PXFqAaIGRFkLgJO/MylBIuMTDHCESIxKwDFEUInYCKCcnBBBjKpA2qSU429WrWPvJh7zr9M7PcLMvyEL+xxh4JBwY0szM9WDnFRpWbLX12X9HivxGg0y2Hdd7bz6hupMY2N9DcgmiRNVmL0XAwxLxEGbTIynXxkZK+YM6kpk2opJHwMt7d26pkfps24OaSJBiWhgTjc8LLuV2u3satfHt/snIv9YPthISDE6htsPr/EVrdY/i9fhjtzIOX4nH+xG6EqCm5PRjm8ZYUuPjaIl//a20ImKwm/TA85MslLS4DijBet6/P/Ug9vpDp/JOLtWj04lyGYEnT8Q911l0liw2R2+GAC8DNGODJEkMUbEAZkNUNZIZFUoJQcGDOX65J+QCAgkIEgEEkAos/8JSOJDHhAYEiMCMQaIE4RMkColCPkucPxpqjdwh0k5s2BbDHzIQG3rioMabLYnzEQJEZ2fiJr2nmUmqguOtXlx17Go4HeZxB1AYZMdxJEkBzl5x+ZSooJIk/dtBMjen1VCkJTdwOUos/8vVbGOIT03JuTK4VXL/lpw0JaDOcmAlfxnX5yI8WQsUDMnL4AyDtrhibzMGe6SD0RViO+m44Hr87GRi67LG57A7PN6CT/Zt3xijA4aeCig68S4EZCLlvw73JE7OMclRoAuRxsC6IHUUPoE+KO+7vUub/eziJDTTMhy5EErJgJ5TKLHf69W+ZLJ7Resa55f93FQaWfGoIMzWgAlPqoshJwgkBcxgDVjGfna8APL3i0ZP5Zji4EcGLC3hW5QFH5aDqolUck2JJKA56WivqtLAsBymgsD2Oi9YvdqUOcRyE8CsDMY0EGFun9LIlUA/VIBuC6jsuRg3/CrAMHJjQLrYzGQCwM1i4K7NFbXv5yLbiXpSCmeT8YCe1dSTJUQi9Mbeokh3zWXWNY3+cO/CCm+OhDvLOrx+9oFl2/X4Kh+IxfcRulkN5IJKZKM+paW4jRh0ZJ/lzuSQo52o4grNzuS6LrkqyM/gOeCE3qwzdVd3XJP/icbVCrsGwLYLgzlcYyxsmxMRpLWEIM/TYjxX62N/7Ciy2r0/K4sWW0MNB0asNvqnR7J5K4MWSMgrT9aSdm3niz7OvTDI6coUZ0ASgDRM4OD7/wJHr9qVJuXLaXsnq51ClMMGRGUKwY9ekKIUYnsuwMx36/06FmyxWdg3oKgQ2mu/z4iOUHSlxhnOxUbhSTxPABbJaV8Ih0PzPlO7cXmv1L82T2RsMLQVynx5BpHRtI5AzHfNbnqW3qFYcDZFv47U3Kb4CYzYlQw7h2Id6wpDLrprTo9kR8zhj8ott+N/UmiflUVnsG+zqdLgaNoyf8cSHLD/T0dAb2LOAd42YISEtk9L/mlRF/gPr18FV7+dJvTs8vtgOxQJHKYYTpFlk0AmZIS3kwlRg+Gp4MjhefJ8mBWBuq9yz9dS7YbAOS2kjhHpHkIVA3ZkhNk0/5NyO7UZ48/A1C2X8Uwm9y6x9cmQFywNr40e4Rfc22q2e57RPSGlOrxqfjSx8267pWOu/HIyGG2aroGkM1nUraUw71bkhwGxFeSoxNt8OBFb1b6GljxGcuAoy30DFf4p421aj5rgui4VNR3l/mQVzZiR1toNVf4kXqjJJIqCHXHRO+yt/XqGiHvao+sRkDduI3wvcGGEHR5Ku77oZE29diykn89bE0j+8GMylAy6s8e39D+2TtY1bJz/bh2hcqQFBJeJBRfSUeLN9ZjNuZcrSv3EwxO5UycOVMCNJudUn+fPXpKgH4cG789aT1slno5ysP/fsE61/zavQjZKQzgrEKBIoJ/CRLnCeSpoYnEC7A6PDi1ryBraa//qM9FoQAZaJckPZ148fVDrGZvBpKavyl0tq7YgxjbiXMez99cYS0Q0X2qFOcU+4hrYaOyrBeSAZcn8iYyzHuUWiExFsO2lfwXg2X9PhpaQ5+vtfGHtWpOls8R/p9QJ747uOqip7TqGSnXvHj5p7mN/y7XcgUjsKgkXkhHA3saYStXG0VJ/hvdl+1Rw2teyBVkuetNloMCLU/E/NkmcJo/jYtXHFJTZXtUs0KFCEqiVcmh1Ffh0VC61CE1eFbsVYPKKSDodFRYc6nxGOWfhHxMIl6TivluN8qmZSdHBhb5m5rVZrusovlMsW3NiZoQqY4kvJccfCeWz/H5WRHte2G9Y/utbmSEXmRQlHFRqhSjDCAOxF8YH85cte6PS/s3xlnvXr5vHa8qeoObWbmaQYCInkxEizuKKB+8la7b3HbFpxRFniEAFisAu5klXgJ6Wkj5+3QssMIsmC2cpWPASv4BhKQRFeRxQ7FArHQrYXmejgGtp/hICEHIzpYZ2ZNeHXitVIw63eFTEOAm5IyXAoMUNKGSaB/s7VxdCv8bfBYl+W92R260lcFIhUIRTYLSKogvD8Q7ddWuONrCV3GFnVsoXOVqV0j521TMf0Kp8TUt7mpVbOwOJNaILFvgXDmfydMoJMcEh5MG7u+8u3IiK/9Imj2Rw0HKGxiDZg6ME2U7iAOT2aH22QkQkxMdJnuJ9yajvmP0HJfXE729LdTOGVyPjG+nR88o2fXlKDBIQjw9MoGnjq7xTzbYsbu7OhWumCr5sZJ/o66KvO0whzf8awbkQeTz8rZWAgNEpEqi35XD38AShG+51MrAzt+sce2518tz/c2/KuVLJOm4gd7id0TXulRzWU5L8k8khqRg30r1lrx0A53uyDLG8bJSrZkE+Fmybqez4c7jS3r6sSjJv90dekjhfGGpyC60XxLy1UTcv7NeP4628GtcYTvo1TO7vCD6TSrqO7FUcTgXhfdEG7sBGRxaKgzF9JuR4i7KkG9wded/iul3Tvja73Sb07XrZwBgDwDsZApqPsolgKKpHl+74Tztd73NOT99Okp2JXKsMtx+jgalhD4EWiFQXKigclSOZkqiJiX9OhnznVQS55ZTqFsc3raWs+MYh4qZtiCk/HFqdPSHsCa4zlriIjGw3+m2hq12bq4CvitK1gDK1H4FiYkJIV4cGV/VD2vWqEVCt4kbh7v724DyGl6mzYaLxcnkSdFkzXHw53OGiuXT8qOdAacn9BxjfK/pNIjowcyEOK0snj8XBhsctbX9nLGSjI0kIRKjII4cji/7m3aGCyNZlOTf5Yk8iQwPKEwIpbeaa/LvbO9eywAaSh9BcRFQhm5N9Pm+Xlyv67053eGrkWEbIu5RCv+l8Jl9A6sCPT1G4vixIo9UKUW8xfLpaOs+jTE6nBBaGWKLXr9S4v3J2IVH69WbSb6xdcUnbDbb+RygLMfoSaIxAEKGrNrIuAtta3xcuIdWB3oL7ceyvyUDjvbIxUCwiCMeVmn8SCnuVtfStwcf7Sx5CVylcftBPNjojbRXgViMwOqBsIYQ5zOizwCSA6ZpcCqEHAGCpwjlq4h8lEisSY+N3wlrgkXbCHC1R1Yi4AUVui6aw5Ik7kpGA8dpVrAEi8qAoy10Glf4DVM5lZJ+nhwdOaOYv5uZgm9q7dqvyqaUpNdAFpeaESek+8pj+ksxkn90eSNPIuL+Rb0ii+jMSv71kT0hqWMw5lupTytP6b2DDc6d6n6DQO1mbuiXKwvZMgAhYCDd63fkasPS+4CBbB39dlv9gSEcjojTvDuanS0S4spEPGDYw13NESt3qq9Rowi451y8xmdnPHeJ/sS6Jvjzpdabp9wp1K95cHArV3PtL4CgtRw69+sPQJuGlHB3MvbiVwFuyGjTsKRmZGC/YF2zs+bbHPllwKWChDZAsuV6T9ww5YQAJoRk1w/EOwy7Z88Uh5X8r2fHSv7L+/fudK88gHF6cguUUq7qHx31lkvin8XnbA0PMxurKwWjKsifpnv8Z5fC91Q+C5781y+MbF1bJx9AnP5YSLmQkSsOVYi+dDzQpke/8cgVzqpq9ipDbppZ13rim0m2PzXshMeDKaPszWbHla3BBrx8rhzzn4kPKcSbE0wesTa69N+z8WbY94d22R0N7CIgaAQGjQyhSQI2oKAGYGADYLUkVQUQahlBLbHpx80B0TgBTVsrhcgmCGnWh2gkVIhkNRKzEQMbZ+zDEzj9PR1T3hcbDlvRotTbDrVx+L0R3KgZOjrd57vfCFv2tshhyOk+jqwoTf2MwGwmG9NdE2aKwTRYW7vrWxgdLlDewxm3mQZ3HkBJ0spEzNeRhwnNqvPckROqOf5as0KegkLKy1I6myHrcdnkiezKKFt2JXdgDK8u9Kmi7HxuRnB2/8Db9xauWWuQOb21VzFk5+jhohJlieRNiaj/O5UYWyXElD1tqHDlAWWzqRT9/SkXPNmVLJcYm72X72TD6ldKgSdD8t/qBHxp3Wr/P0vhvyTJ/zz3Cq8NlV8xhs5yCdpoHFLAD5Lxjp/osevwdJ3OkP0Ukc2Jh5uNuSnmg7Td3X0GRxlCVjmd/PVcZ5vLTjYClOzxUZo4bqRIM1abWrs/VmUD0/QbGBuRn1j7kP9fm3C3d7DKvkPNfYyxzzNEQ+rF+oeHG42o93V6wl8Cwv9lvHLvsflc8/nqkiQ1EfPNuft0vrzlot90RGRXXgOXMcAliNNVZOdiucx1SNIE4XWDMd+ZhUbqcEce4ByPKLSfDfaFgD+l4sPvl2wEsw1AjfqgwxM5lTE4goj2Agn7siJ3786QvEkKGRrq7XzJqKA+tLOfv8k53/VzhvBlw22bzKCaEd50n9Xpv2yXbWFQcdTV/ZQjnrExxowqThnoDfyqXHA7vJHrNsdYDGxCylEh5RdL3d1/81gL/ubf4Q6dzxiuzPXIVTEWJ18fuRwJbfaEVyqA52WLX/P1bzb9YiX/zW2hYxSOd1fytZfL2k9uAAh6Mtkb+Fwu+np1zJb8C0mXpGK+H20cp8sTEZBt0T9NjaheTrLyRvwO5i2+bHcbr/pndlqFkdhyiadSdYSkZCrmc1VqzvVVQAAAIABJREFUfOUUl8vTLQClob+zcopvJixSkJQkv57uDRT0rbzTGxpjyIvWcyP79yZR/zGbId2tFwa3dtTU38WQPmf0/VjvdZKNSyV4b+DFN3aCl64Z16s/k3z1wq7d6uqVmJnGWBoZ/8a2+geTjnIYC12o+CrBrrN1xWXIlaUb5zOkylii1+8tl/ic3sh9DLHojYbVDPjSfR3d5cLDBhwFT/5dnvAFyFhx67uLzHIuD/EOT/h6zrJNuWY44lzkOIrhTkjxXioWmF9gX9m3Asdzhr8tsB9TmxeqPC/V6892z6ZCBuJwR67jfNNd4UL6y9d2RqWfD/T6vp2103jkio/bFHY7V/in87W7ib6U1B/z57Xx52gNHYzIHmJK+XT0N5SjMjGmCvh6Ot5xa5nAqTgYDs8l80DWnwoIKzjHktRjlgup2ZGSYkIuKeQcbJcnMo6suPeM/uHhWlgTHNPLs8MT3p4zXCAlfQoBzkJWfmVNksSQAHH4QHTZX/XGN51806KuXWycr8hucGyQkQxdHIt3YsOoWDa3k21ySYBDRLSOE44RiQwxRUWAcUDKELBxIjnBENcB0bpk3G9ImV2h4rHsAkC2i35NzYuc86038EFCvCkE+2p6le+xUnPkag2fBArdkp22XCwsJKQglL9NxjpPLpZPPX4KToSV/E+5HOjyhm9EZJMJxlz6SClvTsb83ypgzMzhDZ3NJF6BRT4GWMCYCmJ6cvaqpO+k4p13FsTBB0YdnvA7nLFCb/gYFoIk+H0y2vEVgKDi8tQ9gQz3M8z4B4aEKh9J9foPz9Wuw71iAaDyS85w91xtWHraGJgAZdfBnvNMU7aiLarykWpq64oqjC1kc3yk2YYVEVL+NhXzn1CYFVrCXZ4DRoqd/Eui65JR3/e0xuRoi/wAFTwUVbEDKvwgrXqlkpNSPp4Zld8YWlOAEoAPgrJ7QssVxpeWKkaj/Pa/82IVPG01tzSKz3Kx0+xecY6N2z4cxZo9GSNV/G6qzzflJIAi4kanN3IrQyzaePHJ07UAq8dJnLQutrS/iLFqdlXY5N9zdrVDbn8NV1hZjp3SzNIMgqpQ16bjnfN02fL8pNqBYzdzxAL9gdeFpqjCwxPygJFV/oKN2mj2hL9kY+zuogZlYmeCxHtS0kEDBRwB2NLeJQGUwt5rjFwDCXf3jw4f31JfP2vjwFzdjqryiHW9/ody0l9wZa2jSb2J87l3/8iJr7yUJE2A3G2wp9NK/vPicQrl/YJ1rvm1LyCyHYw2bXZ7/a8lHfD3kOHj/+ytIQ+38XsRitxPgVTqj3byKU+ZLQwqsHYbbLSnD6rm7AZUcE8zrl8G6JyBHt81hcLu8kRSyNBeKPvFsDtZAhLN78RbMXBaPnJjoLktMqRwathQgiiEOpp6fbwZngtO5GbRAK29g1UtO9cbWpYzE6r1ZbXwWrLXv7MB6AtmoqAP5E2Hdtl5I6zhTNm3YBGU2LCQtDKls0tv9eLLdm+wVd/FEPcpMfyiu8+lREIrSIcn8lXrqL9Wtj6Sk6T+TzLa+X39mlo0lvCW9gOLNhtZC6LZZEjS0yClWsg3TsMTcruRVf63ZsMy1fdOT2gpY3x5LrqWjj4GhFRHJY3vNRAPlqRLsD605pFuaF3+yRqb7ccIeKR5UBcPqZRiODmE28Bj/rVGem3yruiykc2X7RFipF0ttqQQX0/GA7fWHRLetqqRHcRB1BMxJ3A8lSN8SouNcpfJyMyxA7Gl9xQCZyUk/zIjJ5J9/qL1myjEOlg2p2eg8QuX7WGrqrqXK+zjG6SElAtSMf8TpeLN7un6g8KULxbDP0mYEKDG07HOY4rhLx8fBU3+s2P+qmvkfzjntfmALGfdjJDHDMT99+rB2OyJHK4grbI6/ethbWbZbFd/BvQTxotby2hcBKW1JCUtS8Z8K4xGUbtg2XYNjuY3jLZbSHvZ02pZ+4VsxilkdVMqdo7uufHN7vAlNgaXZMEVkgPL9noGREb+fQLYonV9He9ZnBjDQPZ0loK0vJLH/+bLFBGpJPHiZLyjK19bG+u7vOH/BYBvlaI5qCD5NiA+w4i5pJSfZIxqS4HDSD43tyVIDKeGaAd4tNPwUxuVkPyLjPxtqq9QJS2FXFnLtlYG7N7QPozgUcb45IloIvnfRNS/i1Z9I+Ua3eE9qhn8s1j3GRXkcnVMXLX2gaVlM+JwOj4L+gDpWhzeFqvYm0YuZrnZymVXy+npPoIxeKDcYik0HiKpJqJ+w0dmNXgih9tQ9ijI6wsdQ6XaJ0nPJdaKw4x+aHG0hU7jCi91zVdZLZsqxGh6bWo+PBbR9VZvcle9tupejh/tqpdVYBUIJiPp5wP/HPk+vKK/WVkF0pFvSNjcFj5ZYXgtMmzM11il6wuiBycG8IR1fzJu46nF0/0LYHBKpXNXyvhIpdsTvb5sSadhjXSzjWerq2xPIQNT/24kwz2T9134QinXx/JdHAac3shtQHQsItQk1g5uB39c8XZxPG/wEmROb80dDPn7/ZsK95nsbQByJJWgneDJ8k/6NzBhJf95XBMkJjtaHJzsW/pnPWbmavIvSdyVjAaO08PVbLL1C4NbV9fWPWI1PpuNqdm/FySvTL37csDIZjx2d+hBhfMvzO597khImXku+d7EgfB0cERz1LudXe3cfdubGFNO0qxjCRrAAC3r79F/IqZx4UqXrV798Ojjh0AEJyQp9AJTszrIt0gmFCBFry1CwYFPfXIk1RP4k157WuUdnsjpjGg5cmaNTdRAWnYeqyrkKQO9S2/RIK5B5HSbq223W1DBr2oQtkRyZEAI+o8U8JWBVT7Duv83e8OncoCfMWSmPjJvJf85XlQmVWteHDlcscHXhJQiHQ+cVcww5nm7D6oC+h0ibl9Iv++fYvqdKmRosK/z6UL6Mdp2QZP/ptbw4iob6zMadLnYEySHmSoPT+hcdLs3dIaC/LpyiaNYODIkzh2IBj7sBmqEX6c30scQFxtha67bICkTo6Oj+wyvCb5jFBcub+TPiHigUfYqwY5Q4eJU74WXA6DmN0N2d+hrHPFWZCzbNMv6FI2B3JJ/hydyMcPsKNfNP0QgYbKsRNeHrS9F2eIjUX/t9mS9N075tz8R9RWk+Z7TG+kixLM4QIOuuOe4sCR6JRn1fcwIGpoXBneG2ro7bAwPMMKeZWN6BoQUK1OxQIdRHDnc4SsYsnNL0avBqBiydqzk30g2S2+rqS3ylcFe312zIWn2rtxpIHrhq7PJGfm9wxu+nyNrN9LmxraklK8R0emptfgno3uzFArzxnYLmvw72kLPGD4fuxisaPQhJTw+Mj6+ZPTBi3SVNjg93XcyBoa+AdcIubRikr7WH/PdbgiIJUu4c93+P0aE7xernscQ3GVuRBXimnQ8cI5RMK3kf0smCeiMRI/28TeuQ8KN2Mx09wcwag3nqp3Jrr0Inckef1gvB0531yuMKzvp1SulvJwQzydXBfY2FkOQ2d31pyGTV3BkVllWDuSOjY1+fu0DF/8xB9VNVBzuUBtDFi1kL5N8MVaSfn/PkwrAnbpP+UzFQYu3+1pAONPM/AhVJMQwHTT4qDU5xczruDF2e3voxZGJjHd81Q9fLKeYag65ZMfG5gbDNxtISkGIKSL4pd5G7+XETxZLYZN/T9cEZ4rhNd7lQqJKeG06esHZet7gZbE73F1vc65sXS5xFANHtihGSnFCqjdwhxH+7K2Ro9CGv7HeJBnB5kc2SIBMqAkHrA4P5mu5/qCl82scTasZY5/M11Yl6etM/tHpCd3JWGHr1iqJX6NiISESGZVOGFzduVqvTYcnPMoZq9GrV0p5IejyVNz3QyMx2N2RExjCNYyh00i7c8mWlPL1ZMy/Y74xO7wRN0eM5WvH0tfGwLiqXjzU23mZNumZpSoh+ZeSHp4YHTlu7ZpgwghOLBulZ8DlibxAKJXxCTx63Wr/P0uPCKBu8SXb1ij1L3OGhv79lSReRmK3Jd4bCesq2SwHUqbAUNDk3+UNy0p+KytJ/iQZ9f9A79pWOi9T8SFJjAuSXzNqDI7LHX4FOTPVmzW910mp5DNC/u9A3D/FkWV9iJrauhZxzm7jyLbSp1m50pLkuJTsO+l4x61aopznjnhtSLcwxhxa5C0Z4xgQJP+dSoiDc2ni0+INS7NNZBhRxaeHewPPGsVgc+uKLykKvwnRunbz4ZQkrR0H1bM2tvSxfOxYyX8+7OnXFUKOpOJP2QHuzG/G+cJgs72m/hcKh7IfHzYTS4KgOxUdDgAE9Zc96aff0igCAw73yn8wlHsKgmXpuC97Qk5zKWOh4Dm84QgDuNCo3DP7HACSzskAvrI27v9XoXAX227hkv8ld/CWkVdNNd9bD/mTHR4Jf5KK+c7Vo5eVbWnvLvkPRC/mfOWFpBfHCY8bjnf8LS9bewer7DvWP6cw2C0vO5by9AwQPdH/6sjh8Fwwr4cWR2vX6cj4Ndb4xY+olpJeywB9dUjb3Ftm90QuUxgutS7X4jMgif6ejPr21e15P39Ty9auAd16JVZQUeyUvj/wmhEwGo5csVdVlXKP1YjVCDYn52Vd2x/15dUwKzsOV+Ew53oNGbQCus1kjwhLSRekevPrczTP3XWAjeFqhutHp5n1QwSXJqIdQbPit3BvyYDD3f1XzuFT2W8yQv3YQLzzlVLy1NTW9RUF2e2M59cbKTtqFQDfmZDi+qF44PJSxlQo3wVL/utau/artylPFQp4qe0SyYwQ8ofp3k599aBHrnC21Njm3LEnQbIn9e7Lx+bbSd7uDp2MDK+z6kcL9wuQqhgQiKcMxP335uPF1d59LgJclY+NStMlSX8Zn1A9WubANrQu/2StrervlcaBWeIRJJ9NRf2f1os3O8fextjdevVKLW9Y8r8g6HDZ6+5ExCNKHVOl+JdEtyZHRk6DNbmPnGx2d99p43Ow11AJLwIScEsiPvzNfN522xdHDmEKrGEMdU/2KGHoW7i2kv9yWg1jsDg94f9jjH0ma00IeUcq7tc0ScS1+PL9E6suMjY/PHKF01nNH2LI9sknOhLiTUK8RoyOXj+wJmi6TXytsRcs+Xd4Qpdyxi/WCsRscgLkugnJjlkX63hQD3aHO3QZ5/wiPTqVIEsC/pCId3wpn1iaWi/7mKJUPcyQFaQjdT7YKkl3stGZhLOScf//5BOXlfxvyR4JeigR92lKilze0H8QuSGdvvNZx7mqq0pak475dI+pdLjDL3POdjETbxlJ707IzGdGepflPYvZ5Q09h8j3MlP85Y5VCvnqOArvutjS53PF6mgLp7jC7LnqW3r6GZg8MjzOj009cGHO69bStuIw4Pxhs5URbcxWtuwTEM9P9uT3TKF/BSyNQjLQ7Ak9aWN8/fQQktQfHX1/g2r2sg5nW9if7NXfSHemWJo9kSfznWQiJfXjhHpo4oGl/y4kb+Vgu3DJvzfyCEc8rByCLASGbDOoxNjY7qBzZ8juibygMNyjEJjK2aaUcHcy1vHlfDA63ZEA49iVjw1LVxsDqkr3pMdHTsj9TROhwxO5iDP2I20e54aU1uS/cdHlh9ZUV+fd4XtusFqYKCcEdQ7GfSG91s1Y1iUl3Jz85/CZ8Erub5Zh4bUNruqRGCpwqF7OLPnZGVAlHZqO+XKu+zfjdTk7K2UuQYIEkTsV68x55LW9dcVRis12X5lHOiM8kvDW2JhoXfdQ4Dkzx2Fh35SBptbI41U2/NyG/yVVxhO9fs9MPDUtvnx/jrYLUn3+Ewzhc8GVtY7mzM85Y1/Ly56UyTEhDl3bt/SFvOyYRNlK/nNcKEnyvWTUP1+vusMdfotzto1ePbPLj0tx9VAsoLs/woa4He6VbZxT3Ow8mAU/CZLjGXUrLcfTp4zp0C57cz17wqawj5sl5mLgnCx/ifqPmtlXkNk91XcrTPliMTBZPqZmYFwddg71BlN6+TFjkiUkXZKK+bKdyXPsRxNUHO7aKxDwu1aPD71XjDb5CVVdPNirf/LEButmvC61MVPeUmpGfDHdF8g5eXe4I5dxjqY+LaoCvJR+Z/hTldAlvbyvtuKic7WH/4jAPtzslVI+nnxvdNFM62z3hL7HEL+ZjPoPMgAtOr2hnzPk75fW5P6RRGMS8Nx0tOOG3P8G5u6/FJpW8p8j67km/05v5D2G2JKjW9OqZYQ8Jp8acmtefPGXfnQss/e6B3I7Zlp/5PL5NVXKG4wxU9cpGs26mpEnp/v8t81k1+6OeDnK3yAzd4Mno7krtr3+ng79fx8PumRei6sh7zGZxY5VAgSSPR36+tdsBLJu0Y8+U1tV8yeGxo5XKjYP5exPqHR7qteX29utz1++Q0tjtSHNHMuZo3LERlL9WyLWOdkULZdPJZR/TU5Oifrn3InXXNbbTDqO9tBqDvzIDZizJ6IlwMmpeKB3ujic7pX/JZCJVNy3vlwg189hy7dxNlTdxRgsyNXEBj0h5H9SttF94L7gSL62zKKv/+FGQ2Q17q6d6zm/nwHurUHclCKk0guJXt+eusAvvKq5pTbzEszBmcf9g0kHPBpK6+LrA2GHp/tchjKCyGy56Fs6uTEwAZmfDfYsPTMX7RZvZGtAzLt+OBff5azT/zo0wN86hmfC6PREzmYMf1LOcVQ6tmzfi0TUz/TGafeEjlYYz6tRpl6f+cqTkEIy8qWigStzsTVvYddu1fXKi7noWjraGZBCppNxf04jP+2tXbcoNuVk7d4sSSMZyGkj8QMAlXBiQ6rqP5K9nXk1YjNyPSxbxjDgbA3/jdk2bbBHJH2JqH/lVG/QmxdHPm2rwmckyWeSUf9nc0VRc8TKnepr1BsY8tZcbWzQEwDrUs++tRW8cdVovrbMpF+Q5N/uXXEUA/ZLhjynP1RmIHBcqCcOxTt/owdr9sLnVXArADVs0JNy04QWSTBkm42pIGAIks/ki4AJQCj8/NQsFik5fPBYLCHbgZbWX0eIHCV++MC88fHPXP/4NR3aZWeN/PcKw4V6uLZk82dAAqnJHl9OGy7z2rp2q1ashGDzVejv6cj+PmY6Wo1Od9d/GVd2yn8FLQu5MpAdTZqK+XSXrNjd3RGFQ0eufkuhJySsI1C/m451zngiZSpsDs+KvRDYnYxZDf4KvXZEghLRgO4NqSwuR1v4Va6wHQuN0bI/NQO5Pv9krVVC8q8K8Yd0PJBXw2fr2io/BhyeyMuc4SbNbSXBy8nB/s/AY5G1myIOMpenZgIZ54Lg2VS0Q/cknay9eZ7w5xSGl3PAD08c5MpMtrxVACxL59DbJ1ef5aJXkOTf4Qmdhsj+h6G5R5PMtEj9qWEnPK6zHtTzk+p6HLOTyHzEu1Q2WYPa7Hd1dZu4npTfWGcqYNxGyG051mtqvxw3x0Ib46/JNvzcKB75UZy5zv9sdIf3qEb2PLIN2w3asVqS+TOQ60NLszv8ZRtnd+WPoHIsEKmUiHbO/PB+5PL5LTVV71RO1OaMRJUUScd8fr3oHd7IrzmiMY2M9DrPUV5K8fKwyCwe6/vhf/WacHgi3QzwfOv+rJe53OT7e55UAO4UerWdbaE0U3izXj1L3hgGhsYye4zn1EH87OqW9h3HjEFROivqGH0+/YDPamBbuiUw3vPCYLOrtu5ZZLjFpiIJ+Woi7t95Y6f2tshSRcHl2f+TGfn3ZJ9/X72g7O4VXobKz9gUPvXamsSRbXQLr30PYteM56JvZp2CJP/O9pVnMqBrzUzMbNhzTYpms2t9vykDTk/oJcb4rhYvpWFg7dqxXcYe0Z8UNHkiPVUMvaVBXZ5ehar+O9XbOWPdo8MdSXGO1jiuEi9hRpVHDPT6H9ILw+WN/BYRNc061mu7UPJCFX9N9QYmZzXr+TQfcfnnbbXVD+vRsWTzY6B/eN0OsObSN/RZWcJd3gOSiNikT8+SNooBIeV5qZj/x3rtOdsi32cK/lSvXrnJW8/L5bYi+eOxt4XaOcNbkbEpNhUl9fd8VDZnXxRqYja4g7H1x/QlieeT0YCusvBmd/iLDOFGzthW+aLPlvUB4cMjMnOiEeNt88VTCv3CJP+e7rMYg2tKEVAxfEop1WTMn9Nx6GLgqxQf9tbQ0YrNXPWzlcL9hjiEKi9O9fqzXcB1fZyecMZq9rcpZaqU4XTMH5iOyNojLt+uobZa54O9rmWxhDUyIFTxyVSvzrFUC4OKs672doYsr5GmGiEaJpZL8t/kDR1vk+w3yD8q8zIMkGVoWgZEhr6W6vPdroeimoXBnRtq6/+GDBr16FmyxjEgROapVHyp7gZnze7QKhvni4xDUhpLVvJfGt4L6dXhiVzKkH6IyLbII6XM/CwZ+6hflGPR8uNZle02/OA0uAT6Z7LHt5dGfOj0RvwE8iKOvF6jzrRiRPSkBPh16t2RG+fy9IlCJP/M7gldpjC+NN9FKld9kvKNRMy/Q7niqxRcDnfXo5wrh1RKPGaMIyPk7wbi/iV6sVdCnaLemGeTX5dhO472XfD6dHKu1vD/oo19ezY71veFZyCX5L/+yOX72qqVO21osvGWAv6vP96xn2ZWFwQdTnv97QzB9EmJ5pjLRFBVxT3p3sCxeuA4WrtOZ4xfgxyr9OhZssYxIEmkktGAU69Fpzf8GkNm6mdNUlWR6O20pv7oXfwyl3e2R5YzwCnzvNGh1Fbr/tjVvyEElzcysPHJIyL6VyLq+8SsIW5/Xq19n/lhjux7GzYOZtWZRUAS3JV8dfib8FxwXb62zKxvfPJ/iK/R1eR8FpF9zMzEzIRdSHlzKub/VqXGVw5x2VuXf5IptvsY4iZ1Q+WAbS5hIILViWjHYl0x7x2satm5fs7VUM3G0Qi3bT1877nvTim3MFjjrKu7kyEeNZsd6/vCMiAlpTMqHDS0yqerg72rdcVRwNnvkXFTnQrLSHnZQMx/sVZW3z/Vs+z9Uz2Xa5W35IxjgIjeSER9upJBlzfyM0T8rnEoLEt6GSBJ6UTMp7sBtssTeRMZbqvXXznJSyn6krFAWzlhsrDkycCC82qd9q2vZchO3dySVCmdXEc7wWP+yYZ/Tm/kFoa4yaQRQXKYC/T0907dB6LxyBVOpUr5BJL8Pec872P+m2AkuWqUBk5aF/tocyJPNkypbnjy39TeZa8CJWVKNjSCzojMMQPxpaYa56QxtLIRc7kj5yGjK2CKI0VlA3IOAMkl+W9q61pUpSir5gA9ukKcKfm3eyKHIMBdnOF8XUYtYcMZEFL+NjU6ehqs0fdmwOntPgZB3j3VMUjDQRpocHhE3X/koc6ntZp0ecITyKyxq1r5MlLOSv6NZLN4tnJL/rPd0eteN3vyr6p0VrrXV9E9wIp3JZWHp+w49waGDyLyLV7yCil/nIqNvj/xJqja3aGTOWM3T/XWnkhmSJU3CmRPDPTGfgOwRq13L9/XBrYlCqP9COgIhrza6IhJ0gNjAk9c19fxntG2zWTPSv5zWC0CeUSiR38zqBxczU2VfS+sd27nuoUxrut449wkq7BR55L8Oz2hnzDGzy4sMnNZl6p8NQO2zw71nj/lxqjT3X0sMnmX2RJHc62CNrRSQjgZ6+icZSTjFsacnvCXGGN3a/NSPlL9PcPvj5ENahwT66luaT/C9N3Hy4d9fUis5F8fX+UinUvy37Coa2F1Fb+HmbxRI2Vw/0TfhZo3F8tlzSwc0zPQ0Bbau4bxbB+RLaYXEcF3E9GO6+u9oX1qCO5GxF2me67JNt4jhAmUMJr1RowpKGXtFuPODVwMIrpHJodPSf350iEDzZrOlOHJf60nvH0DY9PWtZqOoc0BZy9WKY9IxDvXmD6WMg2grm35NjVMeY0zZtWJlXiNiOjBRPQvrXrGS9k9oV7lg66uJYZfNu5VAbekXxg+HV4JTpk42T2RboXhhWUDeA4DkUSXJ6O+H+qloLk1cp7Nhlfq1Su1vJ5mXHWLlrfXV1fdX2rMc9W/3uS/4bAVLdUNym2Mob7SrblKcIHiziX5d7nDEWBwoek3hCX7bH/sgmcKRK1ltgQM2L2hfRTkf9vctZDybZmRJw6sHn/E2VrzS2bjmxz3LwHUTV2SJEF4YyrmO6PkWEoMwPDk3+7uPlnhcEuJ4yqceymTEyq4B1f5nyqck7ltudG9YkENt/1pbrNQHtET0EOJd15qg6dvyGhF5PRG1jDEw7XKzwU5KWlZMubrmu5tsssbnkC0jlKX+logSVJFuGQg6tNd0+70dN3HmGKung0kqD8a2OLtzXTr4HCHX+ac7VLqdZqr/vUm//ZFoX2YDXsYM3fTOLOvd07Jf3tkJQJeYObYSUpSQe43EOu0kn8zL+Rm2J3t3SEG4N88JCL5WOLd0VbH/LorOWJZJNhE9BQh3fz+KdZDUdI4gbwhFV/6eAUtR06hGJ78N7nDsSrO3DmhMYESSXgUVPnVxCr/WyaAa0qITm/XGEPF8FofU5JRYtAkaU3itZE2eC44oRFKdizLQ1byvxlbROf2R31XT8nhHt9qbNltzzl9BE3jtVVwMUk0hgQ/SMR8N+h15vJ0qciU94/Qm+cjVXFXsjdwnFbELm8kY1TXZa0+LbmPGNCb/De3hj7PGT7EONO8wWPxbTwD65P/17cBuEZzI1xXJST/pP5NTODR6dWB14xn1bJYKgacnsg4Y1tOD8kQreIkX0DEs8rlxIokMZ6MBmpgyRIOd2YZu1OUirdy8mt48u9yh1XkzFQPQHoWRBD9JkU1p0LsHM03cT3257ys1Sm+rC4BSfRw8t+vt8FL2h5aaluv2KFOET0McZ+yCqTUYGZI/p3ermsZKmeWGqLlH4AkvTU+oX5h7QNL/62XDzOOtxwfH18wtPqiJ7TGaiX/WpkqjJze5N/liRyODK0SxcIsh2arJOWAhNqdUrFztG3y7nZ2tfPj2/9sqm7qmp2WgaAQdH3q9ZFzdLw8KAPUFoRZGMCW9u4pe8SQpPuQ4dHlxCBJKQTCWemo/7pywlVqLIYn/2YLNAIOAAAgAElEQVR8ANKzCALgxlRPx+l6dCxZ7QzYW5d7FFtVVLuGJVlIBvS++bd7u09EoJs4Yk0hcZnJthA0wpBOT8T8t02F29neNcbAOulSDmsqAV5K9nTsngsWM/7tk5nMnsm+pS9oibfm4Mt3amiuesl686+FrcLIWMl/YXgttNVs8p94bXQHrbPFs32PalH5HePs4EJjK6R9krQyEfO93/nd+lQKAw2LwnvWVrPnzRSPlPTchFCPW6vxb52ZYssVq5X862TOSv51EqZT3NkaWcNsVr24TtoKJk6CHkqMjbTCmqCqxYnL230GIlg7rBuRJQieTY28swjWXJGYgkN0eSJjOMUROi18WzLGMpBr8t/ctvwLNqXqQWPRFNZattPy+Lj4hNZTDs2e0DcU4DdP1eG5sEgt6xsY0Jv8O73dnQxhhcVgaRlYf+z/pfkA2nrnNHu6PsMBH2OM15YWee7eJzu5E0SSMX8gdyuWZrkx4GzvvoUBlFcjPw0kCVKPS0U779IgOidEDE3+G48IHVxTyx+rVOZIgpQAV6ZiHdZOZoEW2eGNPMIRDyuQecusTgb0dvu3kv8pCCZ6oj/qWzAV9XZ3+EyO8JNCjrbRueRzWlyo4q+p3sBn9JLg9IR+xxj/il69UspLldKqEPsPru78jxYcDm/kOgZ0ernUcmrBXGkyupN/T+g9xnhLpfFgtnj0NvxzecP7I7K/mC3OjfESkUpCXpLsDVibT2ZeyM2wu9oj/0DAvc0WkpQik3yT2+FvHcNmw14IvIYm/81t4atsCju3EEDLwaaUcpSIHZmKd8z5TpGFWA9H6+U7ILdFGWOfLIR9y6Z+Bt7vkLo6Ee3QOiYKne6In3HMdrW3PhsYmCH5d7nDNwKDb1sJVXlcLqqkFemYb5leNA7vinc52rbSq1dKeSnl4+PrxDHr/ri0XwsOl7v7V8jh61pkLZnCMKAKWpOO+76g1brLHRLIudXsTythBZKbk8m/oLUqk18fiAb+UCBaLbNFZyCouLw1zyLyvYru2gCHQoq7U7HAlw0wZXoThib/dnfoXoXzsmr2YOQKkaS1idhf7Fa3SCNZ/ciWw921BFD5OWfQUBgPllW9DOhK/vcOVjl3rLuZMTxRr59KlpcZeDjZ17FwqhithKq8Vn4ig/sP9l34tF5UTm9klJmsz4WUFEnGfJ0AMGXzps05sK5VvVeF8fJC0hkpHZMozNiHwnjWSm9Rb/LffOQVX7DVSFOVEW3OMpF8PREdfX8sqLaSwdKvkoVgNgaa3Su+qKDtF8jAPptsOX4vpHg3FQtsXY7Yio3J0OS/xRvqBeStxQ6iWP7WJ/++ecXyN9f8uLyhM4DY/yBD601FmSy+lKIvGQu0aYKzMNjgrKv9J0O2vSb5OSI0ISg0GJ9Msjb51B22fJuaRtvtVplL+VwI/T1PKrls7pox+SeCSxPRjqAW9rMNyGq4da1q4aqQMuvWDuw4+sjy17X4aDi4e6taO7yrRdaSKSwDepN/M5YRTZ38+3csLLOW9WIy4GiNXMgU7EIEpZh+DfG1/gRmtoEmGWKvUEY8l8xziuo9Qan6OIDccnIeEqmq+vdBqvoX9OVewmBg8n+6zeXZLYYMjywUJ6W2S4IGE3Ffc6lxVKp/pzf0fYb8p5UanxnjUoV6Szre+Q0t2O2LQk1KNaYBmIH3FS2ey1tmXKgHDsU7t6jfdLZ1LwIu72fIqss7grmDrr+nQ/e127hwxSeq6vhfzbaOepJ/+6LQoczG7mEMnXPnaii/SPt7hm1a36Ta3aGTFc5vKb8o5h4ivcm/3d39tsLB1G8o17/5t5L/SrraXZ7Qxcj4pWaLiUj8d1zyk9aWacl248Kgy1Zbt5wR7QicNYCQOwDiDlO9CM32niOE/wLAG0AwJgX1ZyATXte37B961kX3g850xrPgq6tr7keFH6QHgJlkhZCPpeL+Q82E2URY0enp9jEGIRNhrnioQqjnp+KdV2kJdH3yzwe0yM4lmekSyhbPSg8wMv1Yy2xX5+x6mr1vQXYecCLm1/1Gw+WNXAlA55opfillRiD6B6I+bb9tT8jDgd1vncoq3Z0r+ztLRP2aT8W53OFHkbNDSofY8ryBAUGZ91LRpfO1MlIJ5RrW87LW1TaJ3G5nVzt23fEarsBpJkE8CVMKkiTxR6m+jrLatGheeFUzt419gSn8RjBgUz27KaAiXT2xNtM9wjNpWBMcm2mdDEv+7W2hdg54KyqsYt+MZwSePxC/UNPDkpl+HGWBdd/uese2tIZz3L8s8FggJhkYnpDbjazyv6WFjnmLL9u9uqrm31pk55LMdMm/w7PyOM7oTjNzIUn8CpAPAQEjhG9wMG+/DlUV96R7A8fqXQ+nN3QzQ/5NvXqllBeS3lVJHD3ViZSpcLnaQu2o8PtLiXmu+1aFTKXjfs0nL5zu0NuMc1O/Pa6UNc+QvGkg6v+OtniW8Jb2AzWN1tVmrzRSE1KcPhgL3Fga75ZXoxloar3sY5xXPc8ZqzHadiHtqWrm2nTv0rMK6UOP7cbWFZ+oQnYkY/zHwApTPkFCxlVg4YF4xyPT9fQxLPlvcUe+CYx+Dli5R377x0UzrA4M6lloS1YbA02HdtltjTxhvVnSxlexpPQcg7a3hX6qKPz7xcJmBj/ZcUeJqO/9o7pbfpzu8ArG2Ra9AMwQl5RiiJCflnp1+B54LjiRxexoC5/KGFyPjE0Zb7nHNaGqiwd7O1frxWnG5F8FeCk9ID8Lj/nXaonX3tZ9oqLAbVpkLZnCMCCk7E3F/G6t1q3kXytThZebyEy0DvYtW6XJ035BV8vW9ZomcGiyVyKh/uHhbWBN8J0SubfcGsxAkyeyaxXDlww2W3Bz/T0d2dNSZVHnb28LLeecfQUId0cGmk9x6SUpe0pMSnqXEK5KxwKRqfSNS/693acCws/1gjSTvJ5EyExxlQPWpvYuexUoqXLAkgsGSXIYVRoQAMsJlLdRmVipAK+TAA6z1QJvHL+ea97pDr/GONshF/4qVUeOq7clV3eePFV8jrbQM1zhnzZb7AJgnSR55kDUv3k9Mbo8kWuR4ffMFlMWL5E8IBH1P6UP+0LF5W3/JSKYasIFEb2QiPr21BqrwxO+njN2ulb5cpTLjupFhFECqGbI6ssR40yYJlQ6brDXd5cm3HsvqXLucOCrzOR145piNYFQf09HtnGXpqka9rawX1GY6csf9Tw7mGAJ5zzEed6IuxoxZjYi+t9JbwtPr3i7lLhrF16yfV1d/V0M8cBi41CFvCONtd+A2DnjG/s2LPl3tkW+zxSs6GZt1s2scJdt7cLw9g31TFMX48KhyM0yCfHm+wnRhel44LebWFhwXq193tanMIYHMIbfys166bSElG+nYv5ttSJwucMqcrZld1KtBipQThXUno77pqzrd7m7BfLC7f4Wik4h6UepmO+SKTc0PKHTEPEas214TfYtyGQOTKy6SFfyX3vE5dvV19huRzRXbbWU4vlkLLC31mvE6QkNMsZNOelGSJkdw3ibIFqTycD/VXG5F+PKwSTEIcj4AYV8A6OVXy1yqqRD0zHfY1pk7a2Ro9CGvzFzGY6WOM0io+fZ0dkWfp4pTPPGXLlyoCfmco3BwvURA05PuI8xtthsnIyqdNw6rZumxgeHdk+oAxHP5ci2Md787BYlyWzSf2ny1dErNpzSzGoZlPwHmcNddz3nqLGmaXbA5SYhhPxPKu7ftdxwVQqeea3hk6pt7FYzxiMn5HXJVU+dNd2IsKZFXbtUVSsvmy22D+aA+7XiroQmRVpj1So3rqq7D/V2TnlUzox8CUETqf6XGuDpGzJTcrBfsK5lq7rXjGhgo5VjI+QkyZRU1cPTOjvmNrq7F1ShuJ8x7jACR7FsqKr4c7o38Dmt/sx4rWZjIwJVkrw69dro0o0ffLLf1XrC29cS24Fz+JNWHkoppyf5d7ZFliKHSxFRdwPLUsZYqb71JMJOb+glhtzUz5okKJ2I+0x1T6zUa09bXEHF0Vp1iyrwyqEHtpxMlLXh8kYyZryfCKIHU1FfCabQBRWnp/4qRPn9UjcDJpIpobLD030dH04EMCb53ztY5dyx9v8YY5rfJGi7IMtHSki6IhXzXVg+iCoLiaNtRZwrNm3z5MsodJI0kYj5ZhzVNm9x+OvVVexXZQRbE5Sx8fHD1q6+6FFNwod1trTMc7ynSXaOCGXfJqvAPzYQvfDVLUJeGKxpqa8fNRsVYxn44tq+jvtmwu3yhPuRMZeZYssQ/WWchr88Grv0DT24He0r2zhQXI9OOciOZ4R3qC+g8QhnkLW014tywK0XAwl6MBGf+cHPDBsbqhCjgnDhUK//SS0cZCdQIOJ5WmTLTSY7dYOIPTkyMb5k9MGL3szis7eFTuSIVyM3130li11IejoV82ltZIxOb+hFsyf/kuTSZNTfVW7XloUnyBo8VU4ubA1A0skZXMUYLEDGuJRiXGTIPbC6c80WPO13uq1l690ne/uY7TNT36VCxTJvwZUOm11czRCmLPkslN+Z7JIQmQyn+YM9nemsnDHJ/8JgjbOudoihORs9aVkIKcTXk/GAKd9Ma4mv1DIOd3icc1ZVahx6/QspL0vF/BfPpNfkCf+pirEFem2XWn50KLPVuj8u1dR4qLkt9A2bwn9Zaszl5F+VchQy9In06sBrm+NqdofOt3F+RTnhnQ2LEDQygeoB62JLn59J1ozJv5B0Q+q1kbM3fzs8GydmTf71vImsPSJ8YEMt+/NsXJTj9+OpYefQ48EZe8mYIfknSU+r4xNfGXjwoi03Eqcg3szJv5TyumTMv0XfELs79DWF89+U43U2Eyap0inJXp+mzf+6Q8Lb1jXBE4jm7p2TyYjDB/oC2U7j1qcMGHC5V3yRkH0CgM8jKdqn6jUkpXyCROb4VN9FW5TfNrvDp9g4+0UZhKIbQrGT/3lHdh2gVPEuzrAEpw1mpkcS/D4Z7fiKocm/Gd9i6bqKBLX3T1O7q8uOJTwlA2Z4AJsK+ASojg07adMtrcsTEWabYkAkaHxctqx9YGlSyyXragvdjQr/khbZuSIjVfHnCVW2T8WhwxN6ijO+n5m4ENnxMTR60lDvzMmUGZN/Aroi0aP/ZFdzW/cxNgXuMdM6ZrHqSf6bPJGfVTH8rtliFCrdnur1fW0W3Lylvbvsx6oJKX+bem/02/B0cETDOjC7O/IThaPpJq9IoluT746cMV2cZnxOEJLaUjFfn4Z1A7sn5GESf81MPjJbADsk1XOBKcpptKyL6WQOCTc6GuhCYnAUR64A0Q4A2DRTfxNJ8uZk1D9lbyqnJ9TLGG81HQ+TpV/TT1wyOp6GReE9q6vwF6Vo7KclFkFyDFT8QarPd4Mxb/73vbC+ZYf567Q4N6OMFCQlyqPSMa3HJM0YZQkxm/RIkSrl2+k3+3eHv60cnok9Mz6wSKlmMnJ869kSvQ1xu9zhGHKmeQxVCa+2ormWEi5KxjqWT+XQ1RZKo8KbiwbGCEdEof6ob9bRhHMp+Xd4I7/miCcYQW+xbEhQx5M9nZpnNbtaQ2+gjW9XLHxG+RkT4rC18cCMZUsNraHP19r4w0b5LJgdomv7oz5Ns6prFoV2rLWxuxWGny0YngIYFiSGpZQnDsSX3judebP9LZ0cuQXQlor6NY35c3rC/vfrqi83Y231hjWTJNUMwWFDMf8TBbhMLJObMeBovXwHhJr6DMs0VjMWAGRf1kvS+usUb0hFfVNu8rq8kb8gotbSFb3uCyq/Pvn/S810PbkMc+65ZJ4TG+5kCPo3SdbznwCClwFEAoF/Fhl+2GxbSHgREf4uBf2YGOzOEK7kiE0bsBPJ16UUj3NuO362eISQd6T+m/yOIcm/3R05QeH469mcmvV7ocoRQfLowb7OB80aQznjtrd1tysK3F/OGKfCJiWEk7HhpQDB6Uf4LAw2tNTXa5qlXU7xCwmPpt581z3bxoaV/E+/apKoMxn1TTWyCV3eSBo3unmX09pPhYWEFJLoR6newI9mwYouT/g9M9X8E8mMkLAsHfd3610Hlyfy5sZ/pPXql0JeCPmnVNx/iFbfLk9kCBk2apUvB7nss5Rg+Kl0z0cNjqbC1dwWXmlT2AXlgHlGDDqS/3nurgOqkD9httNmUsp/JGP+fWbiwWzJ/+RY1Ixo13oE3umNXMYQLyr763EGgFLSG+NyzL2u9+LnzBxHuWJvOrTLzufBEQz5viSRE8olDNguiJBzc89sgpwR4nuDvZ3/u0Xch/gaXU32RxGVfcuVk5lwZZu+ZtSxjw/2/fC/BcN/0CXznI6GmxiD43LxIaR4T4I8fiC29OHs2HOF+K8Y4lEfTKq5OzEy8n1YExzYYNvhDb3LkW+V/TcBPDo2Lk+v4XQzKvyg2fxPbvQIXGJQ8t/9osJht9mcmvV7KeXjI6Nw/Ogav65mUGaNt9i4nZ6umxhTTDcKj4DOSPT4bpiJL0db9/FcgduLzWm+/gTBBalox5Wa7CwMupy1tfcyE/Y10BRfjkLTJv8HXTLP5Wx4DRE+3LnN0UXR1ATJ96Sg1oHewLMzOz3d5vLs+paZkn+QlBxRYdHwKt9f9RJqxpIeVcpAOuYPa43VjMm/lDI1MSEWrH1g6b9nitO5uOsVVqXspJWLUshlH9YI4dpkj/9sLf6dR4UPZGS+Hg3DY6MHjjxw8V8qKflXif6VmaBj1632/1PT2lVA8k+qjI2rA19f+0CXppJBLbzMeZndzq527r7jbwjl3gzABkBORONGr0opR5Pv0TbwdGBwc66b3eEvcgY3M2SmnN6QbSAqSHwxHV865chlI64tlyd8FSD8INeu/qPDE/usW7NsshN/c1voUwrjTyKDKlWIa9KSd0Jfx4eni5s9kZtsH4wOz26YTozyL6xdc2FCz8YoSZkwKPkPjyqcaT5GaATZxbRBALcmejq+Xkyfc8mXoz3cw4F5zRazluTf7u26VkHlTLPFJonOSkZ912rBPa91xUE2rtzBGO6oRX4uyAgpRoHw7FTcf9Pm8dpbQ0czhd3BEE1zzyShvpp4ffzjszXEq2pd+Yl5inzCTKcaBMm3U4PJPeCxiN4TOu93we82Xxd8qX62P9b5jJbf4by2rt1sHP/KkNdrkS8XGUniriSNfgtilw7NmEx6IolyH0uZbbSpClgytMqn6eHV0Ro6mNv4Y+WyFlpwZE8WJeL+Wd9c6nnA1eK30DJSiruT742drK1XwxLu8Oy/kjN2bqFxFdK+BHFNsidwTiF9VKzthcEaV03tTohKnZCZ3QGgkyvwKQBuSK42HW+TyX/MXzfV9y5P+AJkbKVZOScJUko6P9Xru7oQMdhbQ1/jnN82Uz+FmfyqoN6W7un8cCqA0xP+ByLsJUg+ko51LtxYd15b0GHDutcRsUaA+Gs6FljfN2phUGmpr596/PI0zg25oMx2Q9Z7AVjJv17G9Mm3eEO9gOZqJpI9KkwSTkvG/TN2uLe3he5WTNgIT0/y73B3LUGGtzDkM4481HdVmFuaJLw1kZFfGVq9Zd2j0xP5MSKdk+sucSmYIRL/TUQDu8zm2+4J+znCZWiiyS8kxZuJWGD72WLb4vv9gq6Wres1TcPQbbuQCkSf6Y9qO+XgbA0vQwaXIme8kJCMti2BViR7fMtms9tiguQ/ezKlf+DtHeDxqzSNBnW0Rb7DFbxxttjL6fvJJDkWmLVW2WzPmpLEL5LRwKlauK71hLevQ+plyPfSIl+uMlbyr29l6r2RrWtJfg8BqyXAVoTg5si20WclP2kh6cVUzPfxikz+syenBHUnewP+/FiaWtvliTyFDHNq3kxCvJmZYIcPPuh7OWvd2Rb6BlP4L6Wk+5OjIyfAmuAmvfQc7u5LGMofAsrnJjL8uKFVvhezevM84c9VM/Z4dqMDgB5BhptsGkyFPP/k/xBfY0tzy4y764UgvJg2reS/gGwvuLLW2azGGMPDC+jFcNNCwDtCqifN1gfC6Y3cl63dMRxAAQ0KojEp5BkDvQFN44mcntA3GOIvAFn+95MCxlVM05Lo78nnRw6EV4Jjm/t1ebuvQ4QzioknX19SZJ5MxpfOWk/m9IavRoCzTbWxIcR/E/HZNzY257DZGw7akF2SL7dF19eV/Hdfi4r8npnWM8unpuR/7yVVLTse8Fa5v/mfTP5jPpfW68TpCf2eMX6sVvlykBNCuFPxQO9MWLKNDBuruaZRh+UQ0+R1qCP5b2xd8QkbU57mHKd8A1suMc2Gw0r+Z2MIwO4OHcpAXoSo7CmRbIxwPiJhqZ6hRjNw5Lq+ji17mu13us251S5XMMY1lRzNHnnxJSbLpoBuSUYDpxjt3enpupUx5aRc7RLRVYnoXzo2NCN0esJ/Z4DbqBl5Snp1oGdju41fCO9RVYN3MRR7jYzLbYYfWPbuhu+dnlAYAS8ggGVidPR6rG1YoDCa8aRY3g/r89rCB1Yr5qsv07pYk0dGhLws1ecPatWx5LQz0PCFH+1tq625S0HcQ7tW6SUlyWdGxjJHjz540ZvTollfp/UHxqCt9Ii1IxBSvi1VccLAqqWaumA7PZFvMIYznoDQ7r0yJAXBs6lox6enisbhiVzPGZ5upkhVITrT8cBUzQs3CcPZHvoJA3M9KAhVPpLq/X/2rjwwrqrq33Pvm8nWJpklbAIilEV2rYIFhNIlmZkAolBkcUEU+BBcWDKTtIUOliYzkwIKKoiIiiAICAhkZpIWLAgiq4rgAogCbpBZkrZZ5917Pl5KSmiTmfsy27tp3n/JO/ec3zn3zXv33HuWgOnNR7c3kgIKDpXmERH/tllwz3C87Z8yuFV8Vo3NSxTim+l46w+y6Vjf2H4yo9rt1OLOFhf626lY284y82XQOL2hzYyqlaaBRCxKdAV+nXW+vJErbBSulLVDuem2FPoX1yVirRfLYHE2hQ5iGhvL+1X1Mn57gOT8ZMwvdXCgqp6yuOsXBus1e8U+3MaqCZJDmSAdwKxXPLX3b29UklevH9lWL6O4oFZNH6U2mrUQp6w9ykVXjANcY7POTrXnpvv9EEj6R5F/flOs9UHDLi5v5wpAcSWh4t5EtG27qv1GYX1GRGei97X9yHM3va/la4O3814dSXU63jLWcWt8U0IYv0dO/kEYHrDtBn7ezn99U/hqm0YvKdekFluuUSxiNIPNG9dn35UuNo6Zyt/pjXyWIrkVGNhV0hEFbkjE/Iu2FNuc/HL4QocQpHdrVL2NjWR6aAl5Mns/93e1Bqc3vJJRmqsKvErTmzfWKZ3/+YE6x06uWzUKJ+UtpIQMekVFHYl9PWeEV0Nz+HpCqFRLshLCzypqiOvHb463bTCLR0XnX2TwtmRy6j7q77PB/PNsjoYP/UhjmlL1boyoLJLJLE49vPzP2ebU2dR+JQW6AhizdEpDRs883dedO+pmXFfVQuONmgbI9cb0uuVZ6xQ4PKFHNMaON/s7LRc9Is8goicZk+sSVb/kWx+xVVQ9Xy68hZCLgvdlMji/f33ba4XgpyKP2qWRfTVNnAGUuIHTPQkVxxeyOF+hbSKEyCRjgUnX39VNa3atZtrrKqXxTWafQjv/cz7Z3lAxh94GAEunGxUnBP97Mjb8TqpFUNQsXrNzpcZ+RTV25Oahkd0nO1R0NoUfJSC+m4q33b2tjobz3xsbeKfTwJbOY05v6C0CtJYg6eCZwdvAVrmCAj2TTagzlbfz72iK3KdpcHKhH0ir8BvrEfnWq9XkuZtMFVOwCn6r43D5ImdTgB9bHee2+JDjrxPxMed/ysvhCZ3OgN6uWsslRPFEIho4Rm5OgpqjueYvGpm53T7k7PB+Kl3n96e7W7cLvTV2izVNu1+1SJferpbc34qDgnOce1T9iDGas9fsdGxarDG9XS002ybeVHJVdP5R8LWJWGuLjC2NBYndxu5QyeEy9EIU/0hEh97pPpSlBevY6Uj4egBy4XQXbzI2LASN4Hh5Mu6/SpaXas6/EY0yousnb+pZ/tes31Nf5C8awAGydig3nUAynNyo70Yeb0vLYKlf2n6SzW77lQytVWmMKuKJWMBoQTbloYhVseeDyyh6bGdwEwLbFRBthJC5QNWok8KF+GcqFvjQZPq7l4Z3AzudOro1H6OVcGyhnf86b6TRBqQLAHIWKZ1KzQyKc/qigTHfx7Vk9YfBbn+JC7I2HQ/4tx1T39T5Jcr4wamavf3k7tPeV2TYqBVSycXX0z1tW8e5fWGBhP4kOThwHtkQ1In3axVusscTE2sT5F7Q5Zggt6fzfmDkUyWcx5KKGnP+o37jxzx7FcECTl/4SwzoLUVgXVSWyEU8EQ94swlxe8NnAaW3FRVIEZibcv4PCtqde1b3M6pO5foimGw7lkMZftzmntbHtr3hWBI6htrJepWKIxrhq4mYP+fpaN2S4N42W819QIlS/YClNja2mcjK5o695yD83sonOts+e2O5j0giyVigVeY34GpsPxKoLQaMKJbaYDj/gZzFKRt8ke8SgAtlbFFOmt4BaCAbLkvIYKg7vmO+vVp7VobWKjQo8IHE2+ILk7UZm4jR7Yv8FRRKDzRCbpNRf5WsnZ2N4TuYjZ4uS29FOiFEb3KL8z8zrwXXVNXNHTlQY1qdQHEAAHyTUTCq8it7cSGuSMUCqydTwLXoqg/QqgrlW5wbBYsHR0dPGVx/hVSXm2yTaUT0MkF+n0/EmOCCJyd0N3H5wk8hkkM4FQf3d20XNQP13vDKvinmyO0Jn5RBtlN/92U3G7irFq34QE1l7ZuI5HvJ2HvtYas/uWbXmlr7f8Z1y8/5XxjUnNVV9zOgzco++TmAzzr/RZ1ZcHojQUbhiqJKKQLzjI7f7MvROkRV53+Ui3h/jo2NrSZdFrQ3DFQNl6tQTRGmtiAse998YQ554Wdbe7OOM3Wf0LkQkGTNbS0IgAIyeaew5SupWNuklYAnijHqv9gYfZQCUaaFIfwfxDUAACAASURBVNfFYKo7YLqNncPbcRYF+JFSmzhccJ2Q1X3xgFTetLs5fDwQun0RqAI+W8VgtSWcsvWdk/9s10LN7fPeCEC/XAwMheRpZnPK5QsZXVe2to0qJI5i8eJE/DDVFcheA2X+eTbnzvu8yIDmfA8VC6dZvrqub0p3t9XKjnN6IgOqF/vLiNF/9cVW7CGrsxJ0Ru2mvXc/H230YMpFnSB4LGNsFyWwS4BEIj6V6Ao8MBmpw7vWm6twnISIspMY5f45Jyemu99fRM80sCWBOpfN9QSlcJDpsRMG6IL3pGOtW2uBGdFaQuDPk/zt80jP2m3XjYafPmUkjdMTWcYoObc36m+qXrpq12pWfS2hZBkifjcZe3/LTVdTJEW1LXWK8nL+K5o65tUw7R4GRh/KmXllkL/cF21VqhidOjMR1JxNVQ8zjR6rDuYtSIfSAztv/m3w7Wy4nd7QFYwyqYW2lfQf1fHc/m7/2C5izmt+oK5hF3dfTrodjGCqBbuKzn+G47V9cX/Oui7O5quPYkQo1V9cCPJoMtaSsy3Oto+v0xf+DhVwETAwUgaUuLjAQYH41b4c7UnHlVHV+c9wuKQvftm1WSfliHaX081+xoBmjd6ywsSacf5rl7a/WGG35bUwLbXOXOBNqZg/a/eTem/kOA3FPcCYdNeDUuuxrTwuxJupWGBPWRyqpWtMpleG8Fv6ulotv6GWc072ClY696/0U0YuJciAAFblE+KdU14ZCbI5/05f+BYGVKpVZRlVyCnaiHrjHPN2/p3eSCcFvDTfVDFd4DHpmH9sreT0hu+ghJ7GCb88HWttz6nMNgSupvDnqUZvRYGbEJACQpWRaiyESOpcNPX3tD03PsTlCd9NGX2nNkCezn9dU8cSjbI7KQWXWcCq0OsZfka6p/VOVfAqhdN7XYWLDL9FKdQphZsQ0ts18E4YdLacUgSHLxzXgDWqptvmTSN7Dj228k0Z3LVLQk0VFSwuQ7uj0PAMH0z1tE56muz0hb7BgH1bJVtkOPlMX7zlvlyY631rj7UBSnWIyMWrVPd1HQPpbn/ErDx3c+T7QOACs+PKSY8C/zOS1A/d9PTypAwOoxgro6Dct6/3pYGqyVpsTtS53nv1RxjyhymzdrcGkeH/Tva07i4zXwaN2xd+DYBOmr8ry6OUdFtSUeC6ZMz/zWxy3d7IFQAYVCnCzOTaERqaO8eKdal89W5M7UR+09GrlA4LLq6qc+50NBVQRQn9BBEYoJoa+fr52llwTHN95DN96y+ftOCty9PxT8q0D+YrxwrjhcD2ZMy/YrpY6r3hb9oQriZ5bvgj8o16hh7Xt87/BwOLqyn8PDDcRyCsSpGqG0js6+91XZgfrHa4q+cTIHMJwcMYkAuAUunIGiHIPYLwWwCJUQOAUcAwpfRgQ25eJ/9GuAEleAewmftD6e1NucnTHVKLpek+VDvsuIXByoaamiHl9OdE9MZbcuRAL2MO78fTGrVeW5dc9u6tflojd9/9vqIiU41x+Dq7NSDKbXDkskE+95Fnnk3El398Mh4Ob8dfNaopFUkkkHwiGW15KpdNnN7wtxill+eis9J9IfTFstW4J+JW1Pl/IxHzSy/k6n2he2zATrHSfMlgkSng6PBGjtYoPC7Dr5w0QvDvJGOtWR3jrfgOCtpdH6z+GwXYq5yYzcgWKEZ4hp/Wt275pGHH47zcvs4gAFllhne5ac1EbNQvXHO4rcaedz6ySjqXFasRyr/fHmdQIo4XhM1Bgj5KRAUAy8snKqtO0xAuEJ8eGBXLhte3vjHZcJc3nKSUOqfB2nJDOIq3U9GAdMvUiQo4myJfAUZuoHkU+BvnJ5Dcm3yLn2PUOKlt6phnZ9BDiPHOxk1IyDoQ7L02fhTnEi4WEgZ10402MGo2IRABRggL0K3Pd14Puru583Qg5A7LzXIBAZl5gRdQ7I7BSlHnHzn/dyKe4zRm2V2sYfB1XbmJRB17o23SocxGVdHpvpSUs40kYD0jPpfuCdw+6ce0KTJCNbXaWko7/57Qa4wxZU4dt8wPHtvb5f+N5NRuITvaP9dV1/ATCuQzpsaVmRgFmnL+jXZBjDK1indJvr9Ucf51zs9Ix+UiD6uOvWqPmmrtSWDsA2V+1KTFc0I2pwa0PciGi7Omjs1059/hjazRKCyXNpxFCa2+Xq5rXDsfaGaDRmkFQUIBCFUpmqTQ026cDCdjA2cQEpx0repujGwEm3oHWFPZqbc/6SSPh6S6b4zzqG0MeW0Mfk4prS+E/VGQbydiLRcbvBzeiJ8Bhsqxhs7P+fdFzgCAnxfCIFbkMVvsr7izUrsofERFFc15olhcFOa5Z3S8pa/bnz2vTVHnXwiRSsYC0mk8MyFP0fwTkH2EIOLAZFfgL5NRqWYvjmJAoPbJvtilOU+lnN7wKKNUmc4oSIjOBS4cz72TfQ7qj7/6MKjUYxqlu8qOsQKd4OLpZDxwpCwW1Z5VQy8uxIupWOCQXDrWetY2VTC0fLqSIGRpsqtlfS593l1IXkCBXEMn9HKWGVdOGiNPNRHzZy+Kt9fZlc79P3wd0+i55cRqRrYR0ZCMBqQLn7oaIxuoDY4zI8NqtDrn/0vHWy3zTjR61FdQdjilWhUKfiUl+GGgLGfXGqvZtZh4OOIdqaj/zKlkOJpCA5rGqouJoZS8dc7/m/4P25e80PJeUb3F7S6HTTuSiMwb6Z4VL07EU98YOpZpxok/O7AQOI33guBwabrb/725ntAxGmF3a4yUpXhkXs6/yxu6jlL2tUIYxYo8MgLf6ov5yzIxVrRHoTE5PKHnNMY+Wmi+xeY3lBk9ZPM2L4ltZdYvjRxns8OkeVTFxpcPf87FT1PxwNlyPIJaQ3NNRo52x6Ga0vlf3O5qqLRJteyyirWEIN3JoYHPkQ3BnLhVcxYF8j9nMpmTN667/BUz9p67JHSM3UYeoZQps9Fh6KfrPJDubpWub6DafI45/1xcmYoHgrnm0+XtDFFKArnoynkfBRGIojEZDzwsg8PVHFlDiVqnx0Lnfcnu1qytJGsWr9m5qsL2AAAcIWMHK9Bwjs+m4v5JU78mw9fgDf+JvJuLawX808HAdfxFqttf5laFQc3lq/4cBfQikg+ggI9QBjPGeZ3OvGQbk8v5dzWGhqmNVRRabrn4GRv+gpAegno/ABOUEDsicSGSoyiF7/R2tWxtg+v0rj2VEGxnlBSslSOiyCCBbgDST5DMB4ADymWLPJ3/SIZS0MoFvthyOccfpOL+/yu2nB2Vv7sxMgI2tUKgjbkaypCdN/e0ZK307/ZGngUK81WbW31k8wfT66+cNP9rW13qvJ2L7JRILUxVs8NUeI0CVQSJIO9UnzJoEAUXgvxBEPLAiBBPCCBvjfb0vErIhu3C6BxNoWZNYw+pZAud4/fScb+xwTtlq5kxfRYEnQ3OGqVqowjE25Ivv/kV8ur17xXYkZicBt/aY4lihQ0NtXrTw/PIby//u4SK79Qgvq6ioXlkWI7WOlQCxJHJhwJP50Lk9EaeZRZ/P3MU+ijXGzd3r5BqDaqk85/RX0z2tGWN1HB7Vu9PwPaSSqe2usBIOuaX3lyaCc6/rvOz0t2tVokEprVNkUYbJTcAkN0JACEoxk79yxFinet9VK77Y+3lYv6zppLv9naMAtWU2uSeji3HCo8SCCej/jZjvLux4zxk9NuU0qrp8CvmmC1rUKHrAkYYo5VGHYKx/xHYUqcLjVr/ZIrUXYNuS95/Xs6/29PJgU0lpJjql4Y3F2JZKha4pzTSdjwpKp4sERQ4pNNdcjn/Ll+onwKT7vFrldnnQuyRigX+JYPH1RS+imp02tVTZWRYgcboESsQ3qaUrhNEvCUEPNgX85uuau/2RH4NDEy3lSunDQTid5LR7JW4DXz1S9s/b7Pbbi0nVrOyUeCNiZj/qzk3NrZh7GgMeTUbi5qVV256M/m4bm/kdqAwZThouXWZSr6s8+/yhTMUqKUPLnTOf50R7PRc35oxWyxbxpybP7aWUSpXHNAiE6gLXJGO+bO2t3J7wvsDo3+1CGQpGDwjlqV65NaOdce0Olit43cM6H5SzC1KJLhYIhulUmoVKhcG96qqqjqLAu6HCHYC5KNUwDyVWrUWw2YZHb/Y1+2f8rvtbopw0NRpZztdG3GOg0DIhcn44K1OX43xDl3DgEin7UxX7mTjxhx5gUlC4BHC6OhWGoHHGoX7iC4eT44On0s2BIfnLOlYWFWh/TrD+fq+eOtSg9blDQcASAch8DIBeEYgb2TAdhpbxwp8izFtLJo9L+dfSefNxCxxxFNTUf8vTQyZJZW1wJGrahvcc/plya1Ch0L/z2jfyCEbnwymsmFS9bdhxvl3+yJ3AsBnrTI3xcDBdf4HBBIGHf6ZWh/4XT4yXJ7QfyljyqQRbdlNxmsT0dZLc+nt8oafp5R+JBedpe4j+X5vtOVCs5gcnlCrxliH2XHlpjfj/Lt84bcoUKWK/QmOo7rgR03sazyVzVV4PwuCtyS7ctSWGVdwcbvLVaHdQQHGFoCqXL0jvJ6sb826DlDR+RdITk5GW34lMw+Oxo6zwKbdyAiZI0NvVRorO//vt9kyVuObf6BdiD0o2mwExIGEwlcpgHRLTavOgVlcvQPQQDZcNmVKX4MvLHaEgoic8/8JAhdSCqcygHcKIJbv4gJvQl2/NZ3659PkuZu2ptXWNXfMB0FEX6zNaBG4NRLT6Q1fOzSSWTv0yMp/b0EdpPXe6t9RIb6U6m59yeGJ+BiKBziQlYTAuRqjextU03b+jTys6kr7/8pnouJKNha+uiCn9sUD9xZX0o7Jvfb49iMrqm15OVPlsBxHvDv158EvZO0jPe+6iob9FQyZRZ4aHhw+aGBDUOp33eDtvJdQ8ulyzEMxZRq5toKQwSGeWTLUs7xgBSmVc/6FyHBCL0/HWsK57O32hd8AkO8/m4tfse+jEDyDvLM/vnwszM/M5fCGX9EonWdmTLlpUcfRRLdfOndTSedf508NjgydOrThypyRSzPN+TdaRmmMPsZArSKUMhtStZ7O0yuYOl2l3l07ntwXD2RtXzj+Thg7qSO0fepQ3XK/PXLL57oYHRXQuHmd+Yi43NxLSHFQcE7tntVX2QSeTDQ6VvgYhKgCOjPbmfd2tRjRT1O2dVbhPVnCp6Mgooy1BwIZBgFCENGLSF6gGrykC3By5HdtjrcVuFbYebbapfOWbuzXn2poeK/m1LSdf6cn/GXG6M0FsYYFmQiBSY781L6CT4QFlS0DJKens5MxclkZROclknMSTMUHVhMSFFMxqmkKHVatMWN3TqlLIF+fTA6dQp66cqMM8Jnq/AvUv5/h5NqN3W2vythBhqZ+YbCeVVf+jYI6rdOQk00C8NRUzN+TS0fVnH+BZJgAPzfZ1XpbLt22va/igogLXJuK+VtkdXX7Oq8mBK2btgQIIKiGQGwE0EaQ2ASKJ1Kv/Pv6XDUc5jaGjqq0sSdkbVEOOsOBzADc2N81lpaS83L4QocwQv6oUp9yo/90IubPWX3d5Q3/llK6IKcRLEIgEP+V4aOnbOxembP2hAHZ5Q0tB4CrVM5F54i/Gc4MnD647sr/WGQaCgNj2cVVrk27fgMo2cdIpiYC9iZUzAcFUzonM0iuzTcVv3WFmfhicOGISH+Egvw92a/dRJ68JGv0cMERzD/P1rDLvlvTCKbv/Ps6/shAO7TgAC3CUBf4/NAAnDr8WMs/LAJpRsFwN0XuAw1OVk4pxG/2Rv3fyYbb6euIMNCkF9pWsYHgmVAy/vuVhNw95U7wONb6hcG9tKrqe1QsajiVvZFzLpCekPrX4CPkpeB7uVYFmCCHt/NEoOTnKoV2CuRvJ9P2vciTlwxlM0H10lW7VbKq55hKKQ2C95GNsGfiicAms9Or4oJohHPPxnhrt1ldLUwPZNkySn6/i0bqXMxdWcUSwqbnelYNfRzeULdGWaOFdTNiOnWR4W2pnta1MjgN518D9oIMrVVouMCXUjH/wbnwOL2hzYyymlx0VrkvkPck/zP8WfKHYJ8MJrc3cgVQuFKG1qo0Qui3J98YOafQ302r6WtEPFdUsn2AQ5WgUAUCP08IWcoYzdqxwmp6jOOZdf5LNzNC8PuSsdbPlE7i+yXNXdy+oLLS9tvx/07b+VdxAWTG6CjwgUTs1VMJeS/nwsz4WdrsFnB7Ou8HRj6lnJ0knP+G5shdhMAy1XRDgi2JLr/UYtPpi5xCkdw1Vld0BlzIcZPOR7/Yt27lfcVQx+ENr2AAwXdOeCxdZGyi7kZxmKREq9P6ps5PaZT8DCiZWwzbFYMnCkwnYn6nad57nV3ZcNBBWTdDTPMswQDOyVGpeMuTJRBlZRHg9K6aC6L6RapZO0VFIA5nRkeP37h+pVRqXF3Tmo/aNftzVjb+tti4wKtTMX/O6D/V1prIxV2JeMBoeZe9Q4phEO91FU4xdD3T6Lkqzd22WBHx5kTUr7QOedv/8GC9a7eqLwiBbQxAA0JBEFIFIKosGdWBAnujgazrN9V+e3nPYREZ6Byb03F/2QoFO5tC65nGFs86/zkmWSD/ZTLaemoRn4Udl/WCi6tc9bvdRylpUskIQoghguSCZDzw02y4dwjn37v2VAr8Lkt+1Ew+VMjJqE4zX+mLLv+ZyaHS5G5v57VAiVKVuGWdf5cnshIIBoGpkxc5Xeff4ek8X2PkRumJtwAhItFRJ8cke1oKVr/CAmqZhQAub6cfAM8uZ29lWdBC4GByaLCObAhu1zJ0Mh713tCPbJSdI8vfCnQ6xzPTcf8dWbEsuLiqwbnboBXwymLgQtyZigWkiobNOSq4k31uZTfT2OGy/K1GN9YmDckPkrHABVbDVlY8R/vnumpdizmIY22g2TgRFVSHY5CJvYGAvdxrJyH4cDLWmrWV3azzX5gnyKgjpRNcNJ0uUYVBQIjbF3kKAI7I0/k/z9bQ/F7uQKHAWYnPrPNfvNlwLF5zKNht9zAK+xZPSuE5C+R/HhyEpqEN2VrhBe1uT/VdwECpqAYkqKMglyRj/utlLNfQHFlGCNwlQ2tpGqP9CWeNye6W9cXEqaLzz3X+WKq79bhcdnH7ImEA8Oeis9J9ofOnkt2tnzCLydEY6tZs1g4Z31ansfo1Qizu6279o1l9ZwJ93aLIPrSCXKNROEkVfcac/5hfOtTd5QklKWPmI1nKaRCOzb05TsLmLu5cUFlJtoaqlhOurOyMPnpzX/cKqVPwes+1e2l09GUAqmwvdcOxQcxEktMonipr05lBt4zVLv343hqiC23AdE4cFQwWEyLOBkrrS62jEOKNZCzwwanl3sUaml+X2nwsNXbV5AkhkmR0xJt8+IpnyoW9IM6/kb+qUSJVybRciuYrN6PzW/q6W7+cL5/Z8dtbwOFp9wGwXzBK1Wptg/i73qj/qGzhfLULO+ZpFXC3ajv5AsWbfFR8qm992+9lnlmHp+OrGtO+J0NrVRpBxAgRcF4yNnWf28JgD1KHr/o6DcB0W7nCyJ8elwwXZ/fliHIxOCvp/GfEN5I9gevMWsbtjfwbKOxmdlw56YXAR4eHBk+X7eJRTqyFlX0Xq/e9djRFGmMUqgvLu7jcjDSkRNwvXXDR7esQY5HGilzGaTEX/IR0fHnWMNh6X+geG7BTFFFrDKYuRGs6FsjZIcWgrWu+dm870f+ukn7bYjVSVEYFLNo0m1aU3zQeHZ7rnMNPpUz7HCFkP4OZEKBRIE4CwlboSAGukz+kulumbM8755PtDVW1trfzU2p29Ng8GpHkg3PPJhsu3CxjEYe34ywh2Ir+bv+B29K7l4Z3E4wEUsNDAbIhODzhvvH+35pq5GoKXagLfKV/XVtP7dLIvppGuiYeuE7rY+FqioSpptZJj4zBJ9KMjIgFG/Ps621W5o5C3+CNfJZQuFM5fbc4/1mrDtc3hY9njNxDgSp1CsOR/DH1wn8WkH9dK5XP7GoK/ZRq7AvKzeEEwALFvcmX/3Vmrurg+epY0dQxr5qxhzSA/fPlVcrxm4dGdn+vd+wUkucHqx0NFTdqTDMKHylzbd40sufQYyvfNAtYReefoP793mjbRVI5yGYNYlH6+qarD2NULKOUrLAoxKywMlzc0xcPSNaNUe+ETqDoHdUzJ2/qWZn1VN/ZFPq9ahvpm4XYYyiWLTrwvamv80b2sVMoWFeZcjzrAsVAMhpQ6yCnHIaajsyjgjs5a6vPAsCdgQBDEG7k5HDGyGEE2LT8t3EYRoeGVNR/7FSwahd3fLyiUpPqWDEd1XakMUZaTCLa8n8yOlcuCe1Zo7E7KCNH9Y4k6sn6cL8xzig2WWnTTgEC1xJKKHLxc0LhGRRGwiXakVCNIBGCj3alNyX+3lC/28NciEyqO3BcnTfyWRshPwQKW+syTevhcXkjt1EKZ8kooipN70sDVVl7uauqmAVwq+r86zr+Ot3tX5TNhC5P56cByD2q9ew1ulukY/75so+Hy9OepMym1AbHRN1Q17mgdK+U5CJN1i6T0dU2XXWEDWxPUkaVKo6YqxKwoevc48P72yrJo4zSnfOxUanHyug2GSYVnX9B+PXJrtavl9rG5ZJX19SxxKbRm4mge6j2Hh632TDPHLUpvlyqQGPlsas/NHdu5Wvlsvd05OoCH0j/G84kL7QMZBuvovNv5t1S39hxjs2m/Wg6NrTKmFnnv4QzsTBY6dAqd2KMug2pmEGNVJKzCJKTgMCeZgowcxSxVDTgmwq9wxtZrlFYU0LtZqSosXx/rn+nr6ftklwKVixavc/cyoouePegiKPoTEVjy51eb4hS8BHEeRNThBBRJwJhYr0lgfhPIfBpjdHTjAirRDRAnd7wNymQa8ajR0SGb5yW8+/0hu9glBrVTGfsZeYFPmONUCTFnJ7wlxmjNxeJfdHYchTXpaKBb2R1/pvXfoYS/GXRQBSJcQbxmb6of2sxkFxiVC4EY7wwN3H+4ZHutpKcuLh87UcCoU8q1YObC5GIB3L24K5vCh3GKH2aUrDnemasdH867/fapRGfnZE7gb23e24lnSbDYnz8CZLvJGKBi62ONV98c7ztDRWE/UqlnvBT6Wzm8KHeE7nYxuCafO1XyvGIeFsi6jcix6auiD/PW+Ha7/hnKMAhpcSWrywz7xanJ/w4Y/TofGWWczxyTCfi0+icUk7QM1j23Mb2AyqAXSMozDPUpIDGifBcAqRuouMoBD6YjPmnrIPibAo9yjQ2ZWTADDZhQVUz0mKEjl8hAn8jhnFT/+Mj75zkB8VWIQcF7Y5dK3cBjZ5LAfxAyda11JbvN8V8NrG5EFdTgH8DvPeNEIIHpuH8L2Mu78fupJTO2Er4gouhZDygVI5gQZ/WIjNT9YM3rGeO3dS9/DfZzOPwhs/SKL2tyCYsOHuO/N5UtFU6t1Jl519wcW/SNvR58mCwJFWk6xtDx9ps7NGCT1oRGaLgGxOx1rpcIhq8V3+EUPF8Ljor3eco/puKBkzn7bsaw+3AIGDmdKXceht1LUSGXJLuCXy/3FiKKd/Z2HEx1djpE6sZF1NeMXkjckxEW6WjhFxNod9RjR1ZTEyF5o2c/CwRb8maNlbbFD7CDngvMPaBQssvFj9E/Fci6t9Dlr/LG+qnlEnXdpDlW0o6rotfpLrHWhvOXla0gHdVrQOrDmUARxJKx77pKMieSMVoqitw3lSQnb7IYwzgk1ZUSTVMKAQKpG8BkD8SIM9TglvXnjqhuwDXT2Ea26UYemWEeIsRuJdS2NqNY0QXR5p2/iuXfHvPGvvo3XRCy4BiAC4nT8zoLyR62g4rJ4aZLNvtDetA1WkLNj4XvdVPa+Tuu3m2uXE0Ru7XbGpV+jf00Tn/fDreKrdpcfSqPRvq57yu4jPKBdmMqJ+XjrdlbzFVQOUcjaELNBtTyvniQnw7JXFabNS4sGn0kQKaq+isuMBVqZj/W2YFub2RTgJ4aaELL5nFYYYeEfuHBBw7EG95wcw4ZWiXhOqcDH9AGXwGgClbMX2ivbngA6lYq3QOtdsXegmAbVcYyqpzOFbsTxc3pHvashZArfd2nEORXc+YOsUaBScdyXjLclnbq7yJPq7jcAZP3NTjf0hW51k6C1hgfrB6jqtmzuaelkkL+tUeu3pfW1XFr6gGH7YA2lkIeVgABeeCwhAjWwqsj/0tyGGmnX93U6iZMLhP5dYkuewouPhGMm6+EnQuvrP3t1hA1Q+eTDifsyk0wDSmXNSIjG7jz6/D1/k9DchXVXyeBRe/TcYDJQ2zdHnDcUppk0r2QiDHJx5q2ZALs9MbvvSdrh1rc9FZ6b6e4Sele1ofNIvJ7YtcAwBKhc8LxN7k64O7k5eCo2b1tTS997qKWjF0mI3SKKXEZWmsJsGNFV+Ntsj2fQe3L/SiUs6/EByRXJJrjeVq7gxQQkImzVdWcp2PHpaOr5DdaGMNzZ3Kt1Lr7Wox0sPeC2Mu6wzMCi+EBZxNHV+hjN0AAFoh+M3ysI4FhOA9yb7hM0w7/y5f56cokPuto0rhkfT+j9eT51rHKizOXgW2QONlNQ22naXaXRRYcl7sBPKRZLS1MhcTtzfCVQoLHtfHjPNf7wn/w8boXrlsYcX7XNfPTXW3lbTehMsbGqaUVVjRHlNhknX+Hd7OVzRKxnILVbm4wKZUzN9jCu+Ci6tcjp1vpKBWh4sx5z/q38mUrhYnntO45mCbRi/QQFNyAzKXeXUdL0p3+6XaqFYde9UeNXNsjwLQD+Xia5X7Rs2VzYN83+ENbf/MhklF59/Md3ROU+igKo29aJV5mS4OMzpPV8bsuBJaYGGw0lVdbUR3n1BCqbOiSmQBIciaZKxl5azzP4nBewcGbGRDUPkd2RI9S6bE1HpCTRWMxU0NsgAx5+KuVDzw2VxQZnJUw7juLl8kQxXcEUbUMRF93kZI9tSNXHNs9r5yzwRyIzJ3USLelvPk3+0LC5XC4AXnXEf09He3/fLGWwAAIABJREFUrTczj1WNV+1RpdnvZQAfMzOu3LQzzfl3NIWaQWM3U0F2yqcIUrnnJZt8FOSkRKxFKjKl3rP2M4ziLRRIzvocVtHZcP4TUX/OFA2XN7ScUqZUtXEzjrDTE/k5Y3CGVeZlujjM6DxdGbPjSmeBumM6HLZamlTpu14666gtyTjEFACXpLsC3zft/Du9HecwqnZrkuwfXhSJocGKWee/OA+5yxu6l1L26eJwLx7XjE5O7utu+VU2CTWL1xxaXWn/Y/FQFIczF/y5VKxV1qkBtzeiqxjdwAX5aSrWcnZxrDgF14VBraGmJlNSmXkK40K8xYXu6+9ekbOQn2obG4Zu+qg4cePDbc+YMVOdL/wxjcCTqm16cY6PpOL+xWZ0tSJtvW/tB0HoN2mMNVoRXyExmXH+jbQbChBSKTxXxvnf4oBoDwKQkqZo5TOPXOBgKuavkeXh9kWeBoCPy9JbkY7r5PFUd8tsUTgrTs40MTk9kR8yBl+Z5vDZYdOwgFGbBxDfRIAhRDTqim1CJH9JCbqGbFOXYe7idtemh5cnJ4pxLO48lNrI6YjiaKNbAADVCIp5QGn9RDpE8WZCH/oY6Qm+bdr5d3nDt1BKvzQN/ZQYogvxajr27AGlPh1UwjgFAOnyRkZUawtmqD08TPff9PClL2czQf3S8FqbnV5aADOVlIUueCAda41ICT2i3eV2aW+r6PyPEm2f/q6LS9oPu7ZxjbfCZo9K2dYiRIjiicEMOW1wXeA/2SBVecO7z6H0TYvAloKBAjcMDZEzBjb4/yc14F0il2ftxynDp82MsQLt0MjwgZvXX/4XK2CZJgao84ZX20CcCKAdOk0eygwzHEjO8eT+nsA6GdANvshKArBahtYqNEKIN5OxwJ7Z8DgXhncnleRvjFFl6ufoiLelo/7Py9p5Jjj/ui4uSHcHbpTVeZbO4hY4clVtg3vObMpzCaZJ5+RVRsl9hJD/ZUb11/v1kUfJhmBiXLSzKfxoqjtw3LZQXEvDv0yuC2TvzNXYWeNk+AKjsPfE8Rwzf0pFl499R6fj/L9BKZVuZVICGxZUhBDixmQsYOQSTt1/tqASdyxmqp0Ujs9OBmGvvuhlWSvcO72dmxgl0lWarTLzmUF+eN+vW6UiFuq8kQtsBL6rWsgt5/jaMGaOGexe8d9S2t3pCf+CMXpaKWXmKwsRb05E/UYLoKzvQEdTOKBpVKmCXAL5T5LR1nNy6bbdB1dR51/lkNzqpeHdqjT4ARDwqfa+me5vEBH/Krg4NdXd+pIMDxWd/4xOrujrbsm6YeFsvGoPqtleVyn0mHPxlVQ88COZeSOEMLcv8jtQLI1oW92QZz6ViC9/QFLnWTKLW8DRFL5J0+i5FoepLDwUKDiK79FRPTwq9JFNhPRNFWXu8IS+i0ie7utuvXWiwoafkfrjwM7kPxNaVR+5qpY8deXGcTpHU+inmrZ9faLRjP6x/p6256bl/KvqvMk+LWaK7cjynKV71wIHBe0Ne9WMqGaPsTyZ0aH90uuvfCMbdrcvPKpkFwzA/Xof8r8iMy9uX+ftAORMGVor0QiBkWTsmeWljuhxeSIvUgYHWckWubBwgTelYv7zc9HVe9t7bNS2NBedle4LJD9ORlsM59/U5WyKfIVp8ENTg8pNjAJ7o0bBdLWu+oXBemKzH8ZstJuCWoUy87U0ooglkoOnT1zITclz/g9srp02XkMpuShfuaUcPzyQ+fCmDcv/mk1mnXf1PnZa+WopceUrCwk5I9HVcqcMn9qmjnmM0phGqVLFUifqZhSGIRxPTHS3dsnoPEtjcQssDNa7Kmu6KCNHWRypUvBQCM4J/SPq4sq+dYGtG2WupvARye6AkX446SFL5dGr9pxbW31n79t/P448d9PW1NF6b/huiuSNVDywNcrY6e24NBVru9owTJ03so+dwnbvTk7I5lRXy9xx45k++Z/pzr8g5PPJrha5fufvWtFYrGgVVSuJ0RQDcVKb6tOIsijFE06RbL84BEoAkVGg77sniNCJ4IM6Yev744GHzeKrawwvtduouSrbZoUUgV7o/KkkGfaR7mAqG/tZ578Ixi8YS1zR2+VvLxg7SUZuX/g1lSpxG2rJOv9OX/hvDOh+kqYoO9nYYpWQWxLRgOl8Rocn9IjG2PFlV8IEAIGZVDK6XKk2eHN97ftpRAszxBOBUqOF2A51ccQ7UlG/1OaqcTpOqPY0Y2wXlYwk0xqubmmk0W6HblX0Qk6EQHJGqrvlLhnM9d7wyRrSW4ARhwy9FWm44AMg8OSkyeKpVtRlFhMhTm/4VELoTxklyqTaqDBviCIzqsOlG3v810/E6/aF+hHFF5Ox5VN2z3P6wv8Ro+LMvvXvFV+euzRytN1GViX/BZ8mL7QM1DYFnXZa/ctEzD+2PnE2he9kGt2uODkX2JKK+be2ZTbr/ENDc+eM7uc5Hed/LESNVWxpWwPCrE0t+/xuG3I3tnhGQCRkGACHCaFrEtGWa2QVcHrCEcZoiyy9VegEISuTXS1Zqw4b7acqNe151U7+kfOETrWP5UppGJ8LFU/+kWOag/hiOma+t3t+z2BQc/uqXlbJ+UckOkHeloi1bv1ITGUD5Zx/YwceyEXpqPkc1Tpvx2Y71aSLeeX33BRmtC5wQ/rdBUFhOBaXi6ux8+tg46sJwlyVwr0LaRUzzn9DU8c8wujLBKgya44tHVfackajuHztt1OwSW2CFNL+0+WFyDdyJKenY60xGR5OX+QblOC1Kj/nuiCvohg6ta/7CqmUQRm7zNKUzQLg8oZXU0pXlA3BDBVs+E2I8INkzH/BRBWd3vBPKIqFGUYW9Xe1TVqLyuimxAW5KB0PfH/r2KP9c91z3f/mRD89HV8eNTqo2Sj9RfItOq/Woc+32eB2Sun7Nv2F4EOU4NG9sbbfj/Mx9dGoXxq+3Gan35qhc0QE4jAReFYyHrjXjI61je1HVthsvzMzZobQruzN4RS/b6fL03EbMO0s1XQXiG3JqD9rbnO9p+NiDbS1quWmZjLiR32jQxeRDcHhXPMyd2HQXVFZ/QtgsCgXrZXuG3m0iX48gjwR2FRKXHOPX72/rcK2QaWTOY58YHREHLH54eV/zmqro8NzXXX09xTIPqW0aT6yBIqRUZ0fvqkne8jxZDJUjHjTubjwfYuGfIxXxLF1i9Z81FZhCwKFE4soxvKsjUWi4OTmVHfAqLeR82poumYe0bhUulZOZiUiEMg3JqOtOdsSNjR3CEI0U+vTEqkwqRih419GRoeXbf71FVK1Gty+yMUAIH1wUk7dppKt63h/eqN2JnnykiEr4pvFZMICC4OVzqqqNKO00sSoWVJJCwhBfpp8u/Zc8tz5W8P3a5eu3rfCXvlytqKZbk9Y1yn5Sd9b9RdMGEsbmjuNfswXJKKBG+t8HadohN0pkP+dgnYvBdK2LSyukx+mEq9cODF9wNTLtW5Jx1/sFdoBkvoqR4aIzw4MDnx6aMOV/zID3ukLBxnQVWbGqE47tptFyIpkNNAhq4vTG76DUXq6LL1V6GScf5c3cgMAnq/aTj5yEUzEA1fK2Lp+aeRwzSbuBWAfkqG3Cg2i/kIi2nZYqfG4vZHLCGC7StEgxglW4s/DO5N/Zt8McnhCnwPGbmBEnQKXxuZu8vXBOvJScNTcs7CMNTQfoZsbU35qIcjiZKzlkfIjmQLBwqDmrqo2vh+nAYWs1d8tq0MBgRnf1FEdmzf2yJ0eq3jowAX5cSqWu+aGapttyEU88ebQp2TfLTPB+UeCtye6/J8r4E9gllWZLDDXGzqxkrLZwo1Fsn8Gxcv6KDl58/rA1s479Z6OvTTC/o4EMRkPGEnj210uT/gNIGS3UbTttLH7kq1px8b7EQm+lOjyH9zgC51GCNyJAhApZijQiomMkOOmDMFPb5uqbcr5d3oiA4zBjM0H4QSjqS5/s9n5dy3t+Ce1ax80O05leiNcPMPh9P51srn/59lcvn3vpEA+o5LeQoghRPK1XFV8G3yhnxLYvrqm1XVFQa5IxLJXXh7XwdEUamYMHlRwg+OJRDxwTKnnosHX2U4m2YUtNQ4z8sacf4mTOWdT5AoKZBUwyBnCa0Z+MWnHnP+ov8qsjIqlkX1r7ZC1zadZnqWgt7LzP1bJn5G7AegnVIuWKtbcGc5/oj9ZR56ISEUouTzhr1NGv1MsPMXgy4VYlooF7snFWznnX+ADiZj/U7n0Gru/19mVjgP2v0ljmnRbQCm+JSaadf5LbPAiinN6In2MQc6InCJCKDtrNKp2CJohTLcBFDbqyHi36wjH98X8j44rWt20ZtcqoE9Spn1wqk4hTl/4IQa0eXg449708PLk+NgGX4cgoEFv1wBzeaq/QBn8eCoDCpF5Ixlbvp1/asb5N3JCBiilphdPZZ9VSQDTdf5V+1BJmiMrGSL/cyL63KGy1dMrFkX2qbHBPUwjhxdCfql4cBT/JTqemupp/W02mSo6/8gFR8DlyVhrRMaebl/kBAB4UIbWSjQ6igumk+edrw4qOv861/+Xjrftmkt3ty+8CghZpVK+sS4yA+nYctOtOB2e0P0aY3IL+1yGK9F9Y6NDcNKY7vb/pkQipcQYqUNaReWRwMh9DJhNatAOQjTm/JvozuDyhp+nlH5EJfNwxFNTUf8vs2F2LLnqGK2iwlLPbS4bI8dfJeL+k3PRGfeN34C9uvr3FGB3GXor0ow5MwS/3RdtvcSK+GYxyVugdkHQWeGs2epYyo9Um9KoBSUQ/0Qp9GUI+V5/zP9uMfKg5vZWGx2BVhQyIk0XZGU6NqF22EFBu+uDFddS0L66xZ9q3a4rVJ0vdL4d2I1C5yuS3a1bC1Y7mzp6maa5BYp7EelrjJLLJpsNwXE02a/tSp58L2pgnE7e+Z8fqnPtBP+dyc6/LvQH0rE204u8HdL5fzfkRPbn7/RFPEDw/m1DUmTHl4tuLLTmf4NHkOcm9NTcBszcxe0uewW7gwJVqu0ZcrKJEzw/HfffIWNfVZ3/3v8N1GSbPxndTdPMP8/m2vlD3zZe7KbHlnGALvDBdMx/Ug4I4PJ0rqFs+9yyMkLPKZrr4hep7oDptCOXL/QqBaZMbQPDECjwuc18ZNlwz+X/yGmYEhGMnXQwdish8EnVvgOlMBHnYjQVD7wvZDOb3AZvWBCqULE/QQRSsSzZlb2mUr03vNZG6dY2VqWwfb4yOBfXTGy9lY1fzcLgLpWVVa9TRu35yi3X+HciBsUoct/GeKsyHRnKZSury3V4Q2s0ypZbHWch8BmZVYKQEAXxN4GY0EXFsxPD6SfKcDW2H0k0W5gCOa4QsjkXQ6l44H2R8y5fpJUCdAiuvz5AyMLheNuWwvHvXo6myCc1DR7jgv83FWvdbfz/Tl/4DwzoWCorF+INRumkaXOC4+XJuP+qyfBLO/91S8OLNRvpmskfbczwaxM9Zncyg1pDc83WIg6FeEhU4DGebyKL1d0cPgkI/ZUsvVXoOJI/pqItWaMV6po6lmgMHlKtJzUKfGMzh4XDPS1SDkK9N3KFjYJUfQCrzJ+Bo7erRfo9VzDcC4NuZ1X1nYzC4oLxLAGjjUPD80YeufzvWUXND1Y7GipuVC1stbdr4J2T5qDp3H0VnX9BxD3J/w19seSbXlM8OI7GUCtjbI3RDUe1tKES/OzGROiIf01H/R+WlafaoQMKkdCRLuuLt2zIpqPTE3mMMfikrB2sQJdBOK4vetljMljcTWt2JUz7t8q/A8P5T/QNNJAns7c/lrHHLE15LeDwRe7TAKSiVsqLdHrSt1Tbx4dGh7RzNm24NEkIGC1/pa76RVd9UKuwdwGF7U7lpRhsQ6Tro2elu1f8fPzfzsbQZe8cqIeNXH3ByWXp7sB3Jw5xeCNHaxQeJ0Rgb1dgS4rlzpfVuD7S8BfK6B7Gn4Z+k71LkPCn+Ag5Lb2+9Y3JsEovil2+yLcB4WszOT9PF+SkdKzFVFizozn8VY3Q703nQVB5jJ7RH033tC2U1cHlDZ9MKb1Plt4qdDLOf4N3rZdQjFoFsywO1PEviW7/gbL0Dm/HXzWq7S9LbwU6FDyTiLWW/IRl7uL2/ewV2uMUoMEKdpDFILNRUrVw1e6V1XPWa0CUehZkdNvOTgsurnI7dn5JvSKXeHMi6j9Xdt6LRVfX2DHfBqwFGJ6mUopIseyRjW8mo1/S19N2rYxsx5JQnVbB+mRorUIzFo0yMLJs+LHs0SgN3s7fEkoWWAW3DI7eft1JHm9Ly9AaXWAqqyv/KkNrVRqjMUUi5mdWxTeLS84Cxre8prrmlwBwhNwIdagQyb84kvvTsZav5YPa0Rg6kWnkNgBWmw8fY6xA7B0eyRwy8PCKt4y/5y5sP8BercUowF7v7FGsSsT87+um957zT4jg4htAyTdlWkcbnY3eiRY4vy++/KdTYTbh/HfeQoF8KV/lrTy+900yh7zQMmAGY703dI+NslPMjJkJtHpGdKR7AtKhQk5v6DJGWadqugvEnyej/qztCXcU59/piQwxBkq1guE882wqvvzjpX7uHJ41hzKq/UG10x0ZB9ntCe9PgLwElCq1+JPRbdvnxOhwQTUSZxR2LvUzNF15Yy3jBPlhKh44f7o8CjGu3te5igr8AmOwdyH4zXQevQMDc8mG4GYZPR2ezvM1Rm6UobUKDSLen4gOLssVfaOk828iuszZFPkK0+CHVpmX6eCYdf6nYzXrjXF4QycCwp2M0RlVyB25uBkpvTkZbXmqEFZ3NEZO0Gz517tCFBkkZNV7XdKCmttX8RyAdqgQGEnGnlk+Xket3hP+IqPwJQpgOu2Ac7wkFfdn3Uiedf4nPBnTWRyq+KEqxI9hUOeHD3S3/lGWl9sTjgGjHll6q9CNDOtHbHy47ZlseBxNoTM1jd1uFcyyOIQQLyZjgUNk6VULMzX0yujiir7uwGpZHQtF5/B0HqoxIv37KJTcfPhkUAz0RQM5C+K5Tlx7ABW4tWVNPjJLNZbreiLV3WY6CsPtjZyHQL5DQZ1NL+QohMDvpnoC3yiVfd8nZ36gzt3gvAkYPa0s8hUVamb94fKF7qGg1qGDIOSeZFfLO87/1FflktCec+wkBsCkI9LKPd2oC57onrxV12TYnJ7QfxhjOYuqlluvbPJ1joPpuL/GyhhnseW2gLu583QgRKrmU25u5acwNqUyhFzQH/PfVGg09U2RL2gMf1KIA51Mhh/X19NqFDVFt6fzGWDkYyIj/jQ4rDWDnbgr7XoXA2r6HbElxQG6kjH/ibn0l3P+FwYr3dXVtwJA1hd3LmFWv2/m4/uuLtDg7XxCtRC1QsyDWVu5vaF+oPmHzRQCuxkevX29tblaLzk8ke9qDC40w9cKtJmMuLKvJxCUwrJ/eG7DPLpRitZCRCMjYsHG9YHflRpSXVPnErtG1pVabj7ydIEPpCXaVdU1RT5q1+C5fGSVeqxAfCgZzf1B3BaXy9t5FaVkRanx5iNPIB8ZRbJsU6zVVApbPjLHxi783hx3zeZFguOdjLEZ2xUobztNwsDovJKYotfzZPLcSyNPgx1KHtGUj+7IxV2JeOCz2XjUN4W/xBjeoFL9HETxj0Q0IB3douIm+rZzltH5yX3drcrVcMrn+Z2JY52eyMWMwTUzRTcu4LJU7LKri6FP1aKrPlBtt91FGT0qb/7GDj1ChBD4MyAGgdEPGTxRxzRo4JgO/y2Ov3hsAMnZ2xYOnIyflPNf29QxT2PaPQzIWHXBmXhxgc+lYv6PmdLN2BSpqn4MqFofYVM6TkFs1vlX9YMno6fLG36D0i3FN1S6BodHDxt4eMULMphrl0Z8FXbokqG1Eg3X+cGp7taXSo3J5Q3dSyn7dKnl5iNP1/GidLc/Z/0Stzf8LaD08nxklXosF3h+ahqnAUo6/4RsTv7tDTd59fqRktl5wTVVrvrR+4GwBUDJ3JLJnSGCUOgvJGJt0usrd3PkWSAwXyX1dcFXpGPvtauaDLvLG/oaAHynEKdrpbLNsD5y8qbuldKOsKproYn27O1qMYqPSRdOK9VczMoxZwGHN/yKRuk8c6OsSS24uDAZD9xQzOfS0bjmYMa03wCl9VazQgbFyyIzesLGdZe/IoNNyvk3ig4wIF0AUCfDVEWaEY5nbpRseTaun3NJ+BPUDneDwv1apzNXKARPxOTD3AwZKn7w9AwfTPe05gxtU1E3Y05kNjbGnw+XL/w8BbV6So/lPiM/OBVb/ufpPOf5jHF4Ono1prnz4VHysQJ8vbHLYrnk1jVF/mzXQLoqeS5+pbgvkJycjLZIL9C3PveeznbVWhoKw/nvaimNA74wqFVrFYfUVGjPl2IeZ6oMLvDqVMw/aa/m7XTe6+xK5/4HPMk0lrULjdVstVFn+450X/JqNlwNvs6vEyDfsRr2bHh6U6yaPHnJkBTmo/1zG+oblIug21Y3M2sHKbvMEpXFAm5fOANAtbIIL5BQY53HBTyQfvOZ08hLd48WiO2UbGqbOjx2Sh+ySs2jLXUE6G3JaMs5ZnSXcv6d3kgjozCj+3mOZsje/ZItz8YN7PCEv8oIXA8MtrRg2EEugXx9Mtoq3dN+7tL2oyvttsdVM4/g+HQy7j8yF24VnX8UAhOxd1uH5FKQEOLyhTdToDk3QiRYlYxECPEGR3Fc3za9U0sBwO3p5MCIWu8FSeff2RQZYRqUvINCPvM2Hed/TmPnTnYN72GgVtsxFNifiPmLfzJx0DK7a8+PXo0EvszobJh/Ps8n18U5qe7Aj2V4GN9Tzcbu1qaREyrDv1g0vQMDVWRDcDgLf+r0RlYyxdrJmnH+HY2h0zUbUzrHWnAxlNymX3mxnplZvsW1gIpr120tIgS+gRn8bKqE6Z1Ob+QHjMJ5xZ2d3NyFEBkCcHHy9cEfkpeCpjY+Zp3/d+2LTNQmHghsym3u9ygamiNfIwSuMzNmJtByLr6Sigd+JKuLc0nkMVah1gLa0I1nxLJUT+CerHoeuWbnBrf9f7K2sAqdyPCRZE+rdOV+JZ1/JD9OptmF0qcyBZucZayh+QjT/eQLJn4ajJCTUSHECameQM46BaotGHSBg4KQT/fH/D1mTDPWrtHOnqSUOs2MKzetEPqjyZh8G9bp4K1f0rmQ2vFblOAxKoVoT0fXkoxB8tneaMtdMrJc3sjXgOC1Vjl5ksFs0OQ8LV5wcZWrbpfbKKOfkeVZbjoueCbVZ6+T/cY4PaEfM8bOLjfufOSbTVHJR9bs2CJaYOFad0MN9hZRQklYZ3RycV93y7dLIuxdIfULr63XKkduJRROKNf3TyC/levkR309rY9NR3cp59/R1NmsaeSh6QhQYYzI6BwGqCPxhEnn3xf+OgGqVIhaIeZjZGjkyI2PrHxalpfT055kzKbUAtrQTVD4cPLBy7L243V6whHGaIusLaxCx7mIp+IBrxSeeV+rcO23e1K5k3+OoWTc3yalYwGJKhcG95pbU/OPArIsOqsM4jPDw6PLhh9Z+XpWYYdeVtOwx85S7ciKDlpSAEd8dlAfOW24J3t/8W3ZOZo7D9YI+ZOkGMuQ6Tq/KN3dmrN2w3QB13sjx2mC/xQ07YPT5TE7boIFUCAR8NneuP9uGbu4veFLgdK1MrRWoclwfVNfvC1rn+zapmucNqq/TCm4rII7F46M4H/ue2P4I7Knbs6m8KNMo8fm4mvl+xxJZyra4rcyxllsuS3g8oQXU0bX56a0LoU+Kl5PrwvsVS6ELm/7q5Ta9imV/LFMVsAECgyn4q15FWqUcv5djaF7qU2t4lVmJiMjxFt9nO5DeloG5MctY07fER0MiHKOn7yOk1PqhByS7mp5UZaPyxsepJQqV/1Z0vl/kTF6kKwtrEI3miGL+3taHpHBU9cYXqpp+KBKFZgNvQTiVcmov+SF6ep9HUEbaKtkbGsVmrFK3L1//xx57qZMNky1TaEzKxRra6lz/FV6ePD0HCHH26ld3xQ6zKaxP1hljmRxDA9Aw6YNlyVk6c3QuTwdn0agNzBKdzYzbpY2iwWESAouTkv2tEm9j93e0GVAWadKNkVdxBLdAV82zHO87Q1V1Pa2SnpxXfww1f3sBeO9uXNhnwnOPyF4Wm+X3EZVLnvM3i+fBZze0LcZZeVpB1sAtRHxmUQ/LiYmD20LIPp9LNyezlsJFc0AxY0QRMRnEbE7+cbQt2Q3G7PpKuf8+0L9FNRr0yY7yZzjzal49AJCNsiH6h7aWePaRe+iNu04WTkzgU4I1FGIw6UrqC8MznFVVb2tmvNv9LHlqB22MUeBIpcnkqJseq05yvk86Jwclo63SFX6r2+KXKEBXgGMsnJiNiMbkehciCvS8UCHmXGFoHV5w89TqlhxRE5+loi3fCGX/u7mzt8AIcfkorPSfS7EnalY4AyzmOqXrF5oq6j8tdlx5abPGV49TYAOT+hzlNDrVHzfTVPlkgwTyHuSbw1/mjwXHMwpcP4PbK6G9NWUsa/lpLUQwWi/vk//422vzTTnHzn5v0S85QeSpgZnU3iD6if/s86/5GxbnMzpjbzMKOxrcZiTwhMo3hzV8fRNPa2/LTv+BRdX1dfuvB8D/AgS+H4h29xuad9HnuIo2kCH19LrW98olL5Szr/b1yEANCnaQgErJR8U5LxErOWHZmTOXRh0azVV/9AInWNmnOq0QmBys04WjKzzS7WTqFkaObzShr+jQCtU0l0gPp0cyZxEHl7xVhbc4PaF+kCxjbGx6qgED0tHW6VCmt2+8M0A9MsqzR/nOAiEXJiM+39SatxuX+glAHZgqeVOV967H5hbk7FAzlxUp6/zD6q1fBVCvz0Za/ucWfs4fJ3f04B81ey4ctIbc5mIyhfylMVa19ix6J2F4u2MsV1kx8zSyVkAEe9PRP1SbUEdS0J1oEGUFaLXtBy8glD1DgzYyIZg1sMVu7f9wDpqK3lb1rwURHJOb7RFqlCjc8lVn6A2212gYFvgcRvDw6tUAAAgAElEQVQZnZ6QktOSXYF787Lb7OCyW0C12j3jBhOIw4KTy2TaEpfDyLVLV+9rs9liIEAjQGoQyFwZ/+fdddgwAumjgowSIPcl+mzLZeuJmNVVxqGnDc2d3Cxjlein4/yrGKJWiDkRiLcl9bf/j/SslUqRcPkiqwHJcqBqdUTgiDensPIiEvv61L2yP9nW4J7j+DtQKE1brUJMoBEOz0V6VPCjNvUsz1rPYFycis4/CnxjcHPmE4O/WfHfAplNlo2xIfSiUs6/ICKDmUh/fHnO+ggqOv8659en461fl53AcTqHL7RZA6ZUhwsu9FdSsbb9zOqajX6Ot/1AO7CfM6DSfegLKX+m8zLj/NcsjOxir4FXNEKUOnSQcf6dnvBPGKNfVGW+x1rJEvLlVFSuS4PL03E2EPYDYGp1Spk4H4jiH5lM5rT+dSufVWWeZnFObgEVnX8hyCgib8s3371EzwTUL40cxqg4mjK6ey6ZApEjgdcIwZ5ULPCvXPT53s/p/FcsiuxTWwVZe7PmC6Lc42edf/kZEIKsScZaVsqOcPk6b6FAviRLbxU6JGJ1oitwRTY89U2hL2hAf6jax1wI8eTwEHxmYINfqkuBis6/IOTVZFdLyUPaKhat3meO3f4wZVSZYmhGioQ+Ihr7Hg5kD3E/qnMndz0+BgD7W+V3KoMjo4tFfd05dJuEkYqLI52L5QVNdTkoOMe1e/XTVIMPy9h6lsa8BQSKHyejAakeza4TrvkARV70haF5LaYeIQRPJYeGd8518u/wdPxbY9puhZRdTF4CsVfncGZ/d4tU0TSHp/N8RsUN5aoOXghbIMdfZzbzU/ofb0sXgt8sj/JZQLXvG3IcFYjhVKJ+NXnu/Ky1icpnVXUk53T+6z3tl9iY7Wp1VDKHVOi8T6D+hXTPygfNjDTC2avt8HszY2YC7Y7j/OO3El3+rEXb3L7OGwHI+arNqxB4Q/LtV7+Rq7iboVfdotX7MJvtHqaxw1XSs1zOf11j+FSbBjcDQJ0q9kIUmUQ0YM+Ft75pzfGUaXcyoDvlorXS/enlwAffiXirUS7ijXM8LSVZNT7nHB0UnNPwwaqfElCn9VpOnSxIkOF4SV/cf60MNBWdfy5INBVrOYEQgtl0VM0ZGUsN3KSfQH6zXKpdmsuz9quUYdG6cMg8P3nTILm3N9pySt58ZhmU3QJK/d7Gomz4Hcno8rPKbrgZAiCn8+/wRf6iARwwQ/TdTg1E/NvwKH568/rAX8zo6GwKR5lG5VqlmWFsYVoURAgk30rFW66UgrkwWOmurr4VAJZJ0VuEaCyvDcnlyRzF4lR1/gmSjt5oy3IZcxttvRhgt0zOkgy/UtEY0Q3JWOCoUskbl+NqCvmBQrtKPbhlnX+XN3wRALkGgNpKbdd85E3H+a/xrDm0mtn/mI/ccoxFQk5IdLV0FUK2qznyfUD8P5VPKgthh2LzyHD9Q33xtn/KyKn3hE+yMforGVqr0AiObcm4P5QdzzLW0HyEfMFlCyiHiI8kBgebckU0bIEapE5v9SpGIWs0oQXUygpBCP7LZKz1VKvjnMWX2wJKOf9EfLe3K6BUkdPcM1BeipzOv9sXTha7hUE5TSAEPpocGlwi9wJ/D2m9L9RvU6zQW752FhwHCecXJte1SRVRq1jYMa+mivySUe3QfGWXcjxH8XYmwz+zad3yJ7LJ3RGcf6PQl02j61VzAEa58PfHAyVvh+X2dl4OlHyrlM9rvrKQ89FEvDVnQU5Xc6dRSS7HIj5fNAUejzr2RtuoWa5Ob+flTLV5RJ4RgpyYird2m9V3W3qnJ7KaAraptImVr87lGm9mc8rpjTzLKMwvF9bpyBWEfD7Z1XJb1rELgs4GZ01yOvzLNgZxXW/U3yglf8HFVc76XR9kFBZL0VuUaLrFUy2qzg4NSxXnHwU+mMiIz5P1rf079IQVWPkd3vk3cpgScf8is3ZV5YdjVq9s9IZTLEaFp299m1S6g2Np+9HMxroAqDIh0Ib+uiCvpocGDsnaF/yYVodzruM2RmnW3sWFtH8heCEarRrxilxRDeOynI3hpcxGewohu5Q8hjOZD8sWNCwkLhWd/4zOf9nXnfs0R0XnX2T4+mRP61Kzc+z0hR9nQI82O66c9EYO8qguTs63/ZGR0lZlIxtUSl0pp93zlW3O+Q9vYlStDkMyzr/TE17FGA3ma8tSjtcFPpCO+T8lI7N+4bX1WqWeBEZMb0TK8C8Vja7zi9LdrWqnLpTKWBaXo4IPgxw3CUHOTfX4f2FxcyoHL6vzX7N4zc5Vdu2vQGm9cppJAp6W8z/vaxUN++85LClixpAZlV4Tg0MHZnWKJ2jr9IWXMiDdhNCcm0xWMhJH8XIqGsha1My5uP1AYtfuV61PquEgDHHiGez2Py9jc2dT+EtMo7fI0FqJxsyCumC45werXe7KG6jGvlAwniVgNDKaad64bnk0q6iDgnbHHtXXaAwuLAGkgonQhfhcOha43SzDBm/4T4TSg82OKye9QNKT3KifTvIoxuVadNUHSIXtbkrpgnLqsqPI1jn/bzreKl3kToUF+8S5EyhGEMnnUrHA/7N35YFtFUd/Z/fJd2LrMCmUqxT6tdDSI5zlaEoSW5KBliNQyg0toVwtEEtywiFKYktyuK9ylFIoV0NpOSxZTggGyt30gAItR6HcoMuO40t6u/PxHEKTYEv7bB3vOfKf1m9nfjO7enqzOztzX7Y5dbQEVgFhpjoVVwUJpiKtPpm1qgX/llrV9EXyYqO8oXwCKzPjxseY4VnCuXpJsrvNVJuCxp/59QyzBmVWd+gYIORWBlBlFoP08uSc35bs9umqRl81r2OnGZXKG3p1mR3PBf4nGfF8WdYOm3v5fAZoulNjRPXf8XBb1joXDU2BAxUFHgGgiqw/jIDTWuDF34NdyQutUq0abc7gXYzRY4zAXQ+HUgT/VXM6dqytxjWUWmx6uJYaG/twZkWu6rlai7HKGnyKAf1Sqfnq0R8Tb1eRyDUTt+ucQJgZg38keGe8y3OcHv9sjrW7QkEAbDXbNZ+p2FzKsRmOF/Z1e5ZKcdh9UW3jdrPWSWENAhKIL6ZH1SMHHln8atbg3x16BAB0Z2CW0syBUb7DyCrf2zIcpk3w39VqqoMcmbnZUjFGD/61LNX4f4dqyUv+9JY6R4W0O+sX2eYK/pISrUc7ZYUkUUrZahr3T630ZL3b/bkXJHfgAgrs0lLyLoVugfyNRNi3s6xum2v5kYziClm8UXCqig+nop5Dsr6sHNw5B5Bkb41mFIM24iEQ30qEPdIBnNUdGlZMtvnHUQwmw96i98Ge2dyxs4XRV6jJNoRkNkpsTUu3I8zyKqPUVBvBMrZt/jWt+65/q4r6mj+bLatnqsH/zKbOvSst5BkDPramLaXhoeGvr3v0opdkDKyfH9yjooI+L4M1CmYsG+XVtw8lr2fbgFvAHK49VwGFOUbhLcNDz7NF6wJTYaGmexfa2A9awed4pHXaxgIycz5tMNueW934zW2GjGuPwFEVD1kb9eWleK1x7Swds6zBf6O78zoC5IzS0Su85thbgzPIS35du+kOd2AlAJtXeHbG0qAK9cFUpE3qjpvG3NYcfIwp9EBjWZGbDUdxSjLs/c10DP5V5P9KhX3SPbuNvjs83hypgl+TivjOyT3T+UU0HhzahSBkPeHKr8b8SJN5iW1wL9/BAihVkTw/rPIjRca2zTVZnYHjgLEbGCFF30CarNWotUJCcnMy4p1U69E61/JdK4hYzSjMmiyH8jj9HogNDlbLXqNzNAVvAQs9Vb+W0o3gRHQlu7xam78J/xoOWrqDUln5IFBiqsLAep4tNlewy2z1gTafMKHiK4moZ9fSraay5nx5oPqgpV+sq658N1/y8i1HoHhmmKuHD0WXfJBv2WV56z1QDv4nkcbkMGGKWj4W/MhI5rsDjyx+WlaW3RUcoZTmrCIuK69YuNiHr1WQNTdlsumzOgM+hbGOYnHKlx4V8bFU2CN9wmLG4D+D/Ht9Yd/j+fKZrJyZrqX7VNJK6e+HrNxC4jgXTyW7vTkL29XNbd+1usoidUJZSL56ZAsh/paIeL+jZ4yGtTYHPAygHZh5Mt7G2rCK9MJkdMkteu3V8HZXcCkQ2vZJpwpTFySbjO2lGoMcRRyqakjkHKlrKTZ36HEGcECp+E5GL3L+ULzbd2i2sTOdy5orCPsdMOaYjI5SjMkgH+wL+6Q3B+1NgRFqYaZ7F9rYt5yLS5Ld3vL961IsuDzrrGvq/Hq1hbyYZ7F5E4cCl8cjnta8CSwL+pwHJg7+5/gVe3XNjZTCKdPVb4JjOtHt0flA9lOHs2YVMPj+dPXLRHbF4uvqybOXrJW12+HuEACK6e6IyezoO5yB/wBj0unzsj4rNE7NkENTPa0PyeipmX/xHrUVdaZKM9XsQhR7xsPev8jYmE9MQ1PHuRaLcnk+ZRZaluB4cqLbk7N1p9UZ+JHC2N2F5pNP+arg3lTEF9Irs7GlcwkhRO4etl7hBcKjEHx0JL3bwKMX/luvCmtz+wGMKr1AoRz463XeFPBCFX2Jd4dnyd5pdbR0PgGE7D8FlUUfqnK4LtW96Kxsim2uwE8pwI1mqjMhBLkrEWk9VtahZtxE39y2dIbs1N/T+qaszWWccT2g1ayyWNhjRmSIAgdUgOP7wq0PGJHfdOE0YWA2c/6lu1gUy58oZdM2zSejilf7otmrum8+0dUHLt2uuq7yIQbkm9NlEcjaIRMUfyZr33OrG21GvlM0gdXIMRb25XwJtrvaRyi16Nw4kvV04XCxrrE7e0JGg9UVvFGh9DQZrFEwWvYzoXyveFfbmmJzsrlCr5rtnjhHPDIZ9vwhl6/sTaEXqAW+kQtnpM8FihMSYe8d+jgh2J2dv6QMLtA3rrRoLfiPR4YrCPFLfbc3ZmvW61ml9fjUtQuCdya6nj+RkBU8p7R9L692zEw/CgrbOyfWQAA1g4ekejwPZ6PkcHX+FCi5yUC0c1JRM/zQVI9PahNdEzYdgv9YzWAlWVEuvpZzcZgA0NAc+IFFYX8yIlVE8U487N1BO8cxIr/pwmnC4N/qDOzPgD02ndMAuRDnJiPeK/VMZn1zxzzG4E4GbCs948yO5Vykk91e6WC3el5wn7pKaqoUaG2OBGaeS4QX53zBanQHBQFztTDU7NOzgdPgDLxhYWwnM61dIXgMiZiTjCx+udi8He6gMNPp1dh6J3BEomvR/bl8ZUbbkJBj4l2t9+SybZPPdzypyvbVXa9hDH6ia1yJweuDf6/uziM2Z6iTMVhUYvpbpHqO5JRkuDVrbZkNjqmdv+xblczyB8bAVM/jWNfgJ5vN2TekzBj8j4xkHAOPLE7ILNyauR171lYpz8lgjYwpB/9Gnh193BqaAydYFPZbfaOKg1ZV/qdU1HdYcbRtuVomDP4bW0IHEAJFvzdbzKkYzpBZ63paP9aj094cOAEo3AKUWvSMMzs2jfiv/rBHulCczR28lQHV1ULRCD5Ki0xrf2Tx8qxcvuVvaPxirel69nIhhpMRb42snx2uYAwoNc09TM0urorHR0eHjx7s9X8oa2e+cGY73eEch1CII1M9vkguH5jNNq2/OE+TH/et8ubc2NjYdq0QUk1lxZ8phR1z+cRIn3PBB5MR+TvIGveqeRdvX6vUPE4Z1U5Zyn9F9oAgcFKia5HUC7htfscCqii/BkpmFJnmlNTl3GzWrpdW1PyGWmBKLSqnRHISg0dVZl8bPS8pM7S+OXRnhQI/lsEaFcMz/MNk4j/b56qFZFT+ZV6besDeHDyLKvQaI/plNI1fWbvS85oRuU0nThMH/+7AgQSMeSckXxMwmeDf4Q79BABuzhcHs8jhKr84GfX9UpavzRn4gDH2BVm8UXCqigemop4nsvFpcAYPtTBquvtIKsdHU90e6V7KZgz+BSHXJrqe+4VUKm0+F92c5Y7GWozlU2ShZamCvJ4W/MjBqO8fWXU1X25rVLjUKVehOcvKF5y/l+bi6IGVi3W1ca13hb5cQeF1WT1GwXGVX5WM+n6hh4/VFfAwNFdhQz32GRmrFWhEgicnIp7bZXjaXaGfAeB15sos4hjrynGFbra/pmGrmtcsFLaR8YMxMBxH1QqHbPDvaA6GQaEuY3CfHAsu8KpkxHNuORV7cv4z2iiHM9gKjOquh1MMO3JuGBaDxBagY8Lgv76p89QKC5lU5WCz+K0c/MvPlFDF3omoVzp1zeEOJgCoTV6DQZCCficWOf9vWYN/V+A5C2V7GoSxNA2uikXJqPcyqQH7+m2NDTWvEgp2KbxBQEjwsniXp+hpzNaW0M8UAtcbxA1SNATiwwl850gSydaDW6t+3/ljRSF3Sgk1CGisv/i7Hx1OXlg+qIeSWYP/WCzjIM/JpSFr/qhquvRLtazieUqpqb7feubSyFhEkRQcjk1GPd0yPO0ty8+gBK+TwRoFI1SxMhH1NmXl09RZawfeTxVmmv7xHPGJpAou0tMq9WxxOIMRYNRplHmZDA8Vxc9SYe+vJjO2PMZ4HrC7OpZQqhiuqK0Q6mgi0lZlPI9NP0YTBv92d+edFIipU5WyTZcQ/I3EcOUepPfcPh3TCjZn50Wf/Extce1OBIe9Et2L5Cq/zz7N4pj15Q+na/Bvd4U+pCbsh62mM/unJE9CHa7g+QRIB4B5rrdovc4JwmWlaBHT4AqusFB6pI5nScmhgpD7El2tC3IRsTcHfksVdkIunJE+R04eiHe3/lAvp/rm0HcqFCh6sUi9PDfH6ynkqY21u4JnfRL4GzLtc6q+MMN4IcQ/M2r68LUrL5RKb7W5lp/PKGa/jmYww0dVcuzaaOtd2Wg59gvOgAYq3UHICCYKIS5IRLztUqfgWqHGBjUMFKTb6xrBxs05CIEnymapGJF/mdOmHrC1BH/JCL3QSH5BgelRVT1Ib7aekWwwE5cJg3+HK5gCShvMZIwerhzx7uTLQ6eQt/wj0uP2PbfaXr/VK5QpW9QdSRQCEcXeie42qeB/5rzgPkolXckIke6DKz0HBQQKQd7OqCPzcr2QmTX4F0j2SYRbn5VxYWNLpxYYZG3RJCOnmBiBfJQgOTcR8d1QTL1jwZQ79CwF2KvYeqeiTzr4dwafpIx+dyq6ij12ssG/1RVaplBYXGy+U9In2aHkMx2z/TWOrWoGyq39puT1KQ1Ggo/EP6x3kTULMzkF7Xt5dYM1/aAF2LycWAMBBtPii0Mrve9no1R50KVfnlldZaprNkLgOYmIR2rjbMbc9q9UVCj3Uwq7GWhqdFFBJCrh/MR41Jd1I0eX0DK4pB6wuwJBSpmnpCQ2U44CH1SHh07s6/XrOZA1kgmm4pKl4F/ntG6zgCg88bC3U89sNc7x12F1TQoo6K6qrEeP0bCCq/9NZ7Bp4JHFr8pwszZ1tDKFtQOYy09CiGsTkb9kvy++89mV9q9s+zYFaqpuD9qpeJqTfdZKXt0wY/CPnMdHhThgoGfxv2TWaT4xjpbQX4DA7HzKLLQsrorfJKPeU3LpaXSHniYA++TCGenztBD39Ee8x+jlVO8KvlhB6df1jislXlXVD1PRtq1lOdjcoccZwAGy+DIu/x4QgkQTkVapVPD6lg4r4+x9xsBU6bDIxMz4g96BbN5rcIbOtTC4PP8eLoxE7XeUI5yZinikNpjtTcEfIqN3MGqug5CNvSeQrxXIjktFWqVbGxbG+2Wp+fKAzd1xJQPl5/mSN1U52hrLqKJpbc9iqcOpqeorjydkiw3+CeIvYmHPVXoWQeOc6+pI7VDWHzM98syC5QLDyb6h48nTfqnqtjZn8CpKydnmKk5ECCLpjIdbs+6Gaq0eLaDcD8xcVZdR4L/Tgh+8NtqW+5RlwQJmW7fn9YzCaWZZoxpPFPh+vE/ZmTx93nBRebvOrrSJLz7DFPatouqdorKRDB4ykKMHN5njr3LU1DwBAHtMUV1Rh6ucH5/q9v1Or1KHM8iBUap3XCnxY7Ubwp5DZDjUt3TspCD0UGBflsGXMYXxAHLRHe/2ShWBm9l8ua0C1BgwMNG6FIiM1OcK/u3u0McUoLEwXs6/VC27jAuxsK97sVSXBnvL8hMpwdvyz6R4ElHg80Pq4A+HVl6SNYujeIzKmqbqAZuz81eMkYWTlTN2xZIQkq93fJFRr0/0tJ05WT7lcfo9MG7wXzcv+LXqSlr0Ptn66U9hxCSC/5r5wW1qK+h7U9BqyqFCkGsTEfkK6o3uzusIkDPMZqxU8O8KeCwAS810F16bByHIbxPDg6eTXolrLs1+mwOq7zRbkSIU/L14xLdtsdddQ3Pw+5TC3cxkdSBiazNbkScWZ+1Q0DC//XuU0XvM1rljXWZ0++GeC97RuxbM1tJQs4+r+NNk1CNVnNfmCv6CErIcKDVNgTW9c2gGvKpm2lPRxUtkuM6Y226vqrLEZbBGwQghXkr0fbgnefqKrBuxZvu+cRQfCCF+3Nfd1ivj6+kQ/BMUkVjY65axt4wxhwdsro7bGFVOnCxbwcVTQMi7QMkCAnTCQ2QZ+VyoryUjbV+RwZYx+fPAuJNmc4VuNNupnx6XCE7SCOrZyUjbTXrGWZs6D1Es5EE9Y6YDFpFcHg+3ni9pCzjcnTcATH5XUVJPXmHIOReCXZrsab0km2CHq/MKoERXS628Ep2kMBTkynikVWvVk/PP2rTs64zRKFDFRO2XCOHI30yGfTvlNDDPAEdLaBEQ0HWFKM8UdIvTdu7jYW/Ok0SHO3g6IfQaAGKqq06Taxfkp40ttVy3M0s8gAtYkIwsui8XDS2IrGSW1WAhu+fCmvHzfJ9GFdIHawfVXUZ7JbKwCCHWuaEDlCp4vJB88i1btrOM2YJ/IvCZ2CtD35etFWV3X3YSBfGbfPu3qPLKwX9R3V0MZTZX8G5G6Y/06vq0qPJj8Yjn+9rYRlfHi4Qqk74mh4SoKlfnf7aZtpu/gtgq6m11LLguQzrTq7yv6OVYxst5YNzg3+4K/pVS+m05EeZDIeK/16W5e2RV23/0sLc727spszTrGTMdsHqC/9q5y2ZVVFjuUUxW3ZYTso6r/NT+qO/32ebMjMH/+pdiuDIe9pwnsx5tLZd9lxGhqz+6jNxCY1ShPpyKtEmlP+eTiymDf5XzeNSXM6C3u0JnA+BV+Urvy6ffs8maTPBf39R+aoXFInWCXiw7ZPTIBv/Wecv3VyrxCRmZZsMgosqRvEBB7EyBzTQ6/9hLg9XSAWRT53XUYq5MOhS4MB7xZD1cqZoX2H5GJfuv0edqY35IyJ/jXa2S9TIWMFvznncyBY42k42bc0WOK+LdnqPMbEOZ+6YemHTwL/D54WFy6GCv58MxieuvBX4IAPV6fay9lwoC9ySHhk4hvS9lbE17HCQQllkqcA9Ecl+8n5xKnsxeM0SvzjL+fx6YKPh/h1Ja9PTZYk0MqvzZeHTNfoSs0HXK43AH0gDMUiyeRtCDgqQFEYuTEbn+8Pamzr2Jgr0UzFWciHP+4egI/fZnD7UJnG93B6+iQM8xwtzIctB2VwWqy5LhNqkWlWYN/kcHB3dZ2+vPXdNA1nGSOHMG/6IvHvVac5nocAV/AZRekQtnpM8n2yvY6gysVhgbO9Ewyx8K0p/hYkF/j3dlLs6O5tDLoMDXcuFM97mKIoPqEQQqZjAmLjPDHXI9m1MOd6AfTLChsUmQLMhp8UjrzdnWUr0zsLCCMVP1jtcV/O/mr3BsX/0GmPxdmqvi3GTUe6XpngtlwhN6YDLBPxf4kSDc1Rdp+9vGgm3u4MkM6K163S24GCaCfyfRs/hfVlfoAQpkX+3ZLVAktfpUA92Ln9Yrs4yX98B4wT84XIF3gLIvyosxGRLxmVjYs69e1qZLUdNr4Dh4rYL6uqHMXiOPX/imjLhG5/L9CTPf6RKieCce9m6fzUbrvIu3J5baPyoUviPjC6NgOOfDiOQnKclWPQ3u5QdaAB8zCn9ZHnpeqGVl5sTNvtFi3yp1GaXs7JxYAwEyGTynrydHu6oFv2f2dW+1UwqGagmUy42qKnypqDeYC7f553Z3+7MULKZq18gFrhka5keO9La9ldXeOf66xtraaVWsFoXggkDvME+frNV3sDUHfkqBXgsMKvTOfTHxQsX+RNQj3UbZbO8dgmNaEDg11d2ateCmdV7775RKy7HF9P1UdenKLnNdXdlIR+VbSU+VXIHG96v86+mo76UCiS+LLYEHJhP8qwIfTEU8P9icrpbBU8PYA0whugoec565MRlLn2efVROmAN/bIFdV+bOpqM9U3YVKMIVTVvn54P+A9kZbnfKi2YpX6fGEKrA39emdFflxfqWxpTZ3T155gaZAagVukuG/bCebJTGdg/+Zzo49LRSepCbL/hCIsfSo+rWBRxYnZBZdvav9+gpq+ZkM1kiYkgT/c/wNjqrqh4HR/Yzki1xcYoODFtLrV7MHjNfVOarXRYDS/XPJM9LnsSSzk6fPk+pMshFvcLhDzwLAnkayJReXsU4sw0NH5Crk6XAHwwBUqrp8Lp0l/1xLF0V4HCl/PNnVdrHW6EPj5Gjp/AUQYvgsFVWoPalIm/T1QbMF/1rXFZWLY/p6fFnrFNhagg8zQltKvp50EMigOKUv7JW7w7/v5dWNNj6kQ7whobGuVq02zLRu/W1IxxeQlM3d+SuCOB9AIBF0a8qgJps6FPh2POLZcaJ1YHMFL6QAF8m29xYo/qaq6SMUVnUZpeSwDbq1K9nx8NCuhPhFAc0vi9Y6NWzuBau788cA4iZGaO109RDn/LZkt+9kPfbVNQUOrLYw052G6rFxPOz64N8rXfjN3hw8nir09qnqLfZ4LsQ/kxHvN7LptTcH9wJGnjHb/Wch8KNExPMFWZ/a3IH/MGBfksUbASdU3peI+nKmseebq9YBpNoCb5jtmkusZgeFrDgq67WnugPaGytnsHco0Mp8+62Q8mJJVqO73Wra1+sAACAASURBVONe7Xa7Q3mUAmR9BhSS96RkI7k/Fm49IutYV3ujDSwrGZBvTkqHgQahIEII8etRBhcNhj+9d/opP7ME/0ODqF0v+7uMWxvmdXzbUqn8VQZrFIwQ+EziY+Eka3z92TiZMfgfwNEdR8IXyNUp+K5/q0Zr7UdGmZfJ8ijJpvpkyZbHSXmgwdmxI2O0moyO7erUI0WrYmHhiQYLAkckuhbdP9Hnte7QF6qIVnNFom2nEMgJXE4pcQKB3T6TyVFkCC7o6/ZOqEfKuDJIygOfC/4dLaHlQEC2sruUEqOBMpnMYX09i/+kh5fdFQhSykyV/qrHvgm/9Jy/lej2SQeC9ubAb6nCTsiH7mLKyGT4OX09vmuyvqw4O/dljDxVTF750KXVM0h2+7aWleVwdwgAZUrtW2R15QvHhYgmI15nvuTJyrG5gtsySnW3lJOVXwicdnAar3u+gqzIXvOkrqlzq2oLMdXL65htw0O1uU7CN/errSnwXUrJ74GZ7LqbRPBvd3WeRSnJ+mwrxDrLp0ytOBQgJGOj6W+S1ReM124X7M7QEsrg0nzqLYSszKBi7es9t09GdoMzdKmFwQUyWKNgEHF1POyZm5XPvudW263bPEiBzDMKbxkeegJhuytwJaXs5zJyjYpBgel4xGOqzV+j+tLovOzNgROA0puBbnptSrtaNkzwh8MR77vZbLA2B/6oKOyHuewUiG+BEJaNf2u1TV0k/JpExKd1pCpnmeRyYh4+3yKD/9hbg5XkJX9aj/8aWgIrLIQdqWfMdMCqKv9TKur7LC0nl012V/BjSmljLpzRPh8YHt1xZHX2HX2rs/M4hZE7jMY9F590RjzT3+OVrXEBjS2dpku5Ujk5PdXdemMuX+T7czMG/5zjf5LdQ7vkSq2rnRP6Qk0tfJBvnxVSnhDi7QR59yskcs2oHj1Wd/B0RsjVANRUBV0R8cZ42HP6hLbOPs1ibdz5CoXBmXr8YTSsyvmjGRXOXDdR66c5/gZ7Zc1T1AQFDfUE/3Zn5x8oI4cbbT6y8ZEJ/uvnB+cqFrhb6qTQQMbrCf4bXUGVUMoMRF83FRX5damw7yzdA8sDzOeB3Ttr7V9UuyhVPrt/r23+CILeZESi4ON+nhmNDY1rJ2O4QJ4cHRUHrHtk8cuTGV8eo98DW2bw39Wq+1TTjClq+pfD50dkuDhCTxqO2e4nbrA41jX4yY909ntGtqbg3cyivzdqPuZhKjJ4Bhcme7K3XfpM/mxvfeMXHFKnUlPhlPexyL8XC2e/Y5p3nVoPbmfgRwpjdxdCdqFkCkHuSkRaj8u1w27GKzyc493JGc8fnyurYXPfOtyd5wGQywrl80LJzQj1O5tXX95EV7Pf5lCq3gRi/PZ3E/kIBd45JDKtQ9ElE25EaS1mqyuVD4x+JUsI0o+kcvtk5Bypl+RGd6iHAMwv1PophFzBM/cnuhdnvYpidYaOYQTvAGai4FhVeSzalrM96gafmvVdaOM1MTI08tWBRy/8dyHWSVmm8TxQ3xw8vUKhN2xgpmWNipGRr/X1+qXeCW0tgZsYYT/Va1kG09/uCy+RugqlV3YZP74HNg2C9wvOsM8kt1JKp+0J91haaMSjdzcWbC2hhxkB95a2kPTsdGu+MeMPnuAqT3Tn/lFvbAllCAHpH3+jrJXYKN+BrPK9LcPH5gqdxigU/QRdhlt2DB4Y6/IUvYe53R16mgKYqjItF7gwmaMHt+Zrq6ujV9noFGDqc1QECUhOiYVb5QpybUTHrMF/rudzXUvn16sJebEIns+7irFq/ki6k93eg3MJrz30ylk1PLO+97SB/wTyVYmXRw4hb/mlqsCbMfjnGfxRssdzb7ZpsLd0HkeJubLohEqCiWirT2p5Lfg9axz6b/aCqlKCSgtSR3lDalX22g2lZVjWnm8PbPwOz4W4JxnxHiOrw+pcvj8D3guSGS/adS4kLJgIL2qT1VHG5ccDmwT/9U2XfklhlocpZZ9UW5yef6jyNfGobw891ml3XyuZ+BOlVDZ1Wo94Q2NzvVxuTL6uJfi1akJNl7bDhUgkI15Hrokw48aGZpOeObS7gv+klP6vCEsupxjgc444QoR6ULIEfWEdztBaYDDDAG6QpoBCHBePeO/MNcDaEhxQCK3LhTPU55MJ/uf4lYaampAFQLtvaKq/XN9tq6vjPYUq0gVbjWS8EOJvakYc2b+q7T+5eFXN69hpRqXyRi5cqT8XiEsT4aFPOhTkrmatZTNYKi0PWUzWgWJwbXqboScmztLQ5sDmCvyUUXZTqedDj/7R9MhX1q688DWZMTPnLt+zsgqfk8EaFYMcBVeFrRz8G3WGCsPL4ex4C5iyAwoyEI+01ufKENyYRdVBS3eoqaq4jwHkjrFQoIr4N8HZkf09rVKtxAtj8ZYpddPgv3nZdyxM0aqZm+reo56pE6o4OxH1XqtnjN3ZcRgBuJNSVq1n3HTA5nq53NhGq7PzdoWR481mtxBjhUbOycV7Swj+He7g2wB0u1y+MNLnGcTnR9LiyBHJ7IZ8cjfjmpAN/s1oG5lM8L+v32afUdNLLeaq9M+5SCe7vRMX49rGX+P4VvU6o6fCj/d9RFSRp2HHlOR3WksjVxjclc/vdiFkCYFnJCKez9Jqs+lobOo4Wij0Ngq0qhBcCiVTpjVcvTPUUcFA7hS9UER1yhXAtk08fN54xSY/J8nuDlxAgRm++GQ2F3AhPqJryS7xJ70DOl1VhpvYA1Zn8AyF0euEiicmoh69nbvA5gr9ilE4LZcLhODDoxmYvaGOS+X8S3eZwZTlSP/XaQpR3J6M+LTreOUigLkcqvPzTYJ/hzu4BwB9XqcMU8EHh9Ozh1Yv0dU6x+EKHguU/s5UhuaBbEbg830Rz16youpdHS9WUOXrsnij4Dih+yW7zs9axd+MLZc0/yLHgXi3Z6akr8HhDv7XbMG/yskdqdcrf0peP0dXkTdJn2SBXV3Z2DIqlb47dV35kcAFDgmCx/ZFvDm6nSA0tiw3VeFHrWiQQH5cKrIkosdbWpuiCoDXFEJMleUgEFcmwp6miWy1O0MXmKH6/eb8EYk6qo5+b6DnAunOKnZXx0OUKjmvB+hZF4XAIsLP4uFFv5KR3ejuPJkAuVUGaxQMcpXHc16h81O7q/oflFLTvCto10WJitvFV3rfl/F1oytwP6FMulCyjMxiY7gg4eRrlYcX/3e12JaW9W3sgco5/p1n1FStIRmYG1/p/Yte79Q3BY9kCtzBALJuWgpVpBDEP4HS3SlQLcNg3D+B/A2O4tS+yOItrtW6Xt/rwW9xwX8GYce+8CK5Pq2fenJLDf6FwCWJiKdddkE5XIF3gZqsVRYhRCb4tzoD1yqMma5iNhd4cTLi+aXMHNYcsGzrqtqKvzJGviCDNwoGBd4Qj3jOKDafmc3BvSoV+myx9U5FH1f534cwc/hIz4VZ0+wa5oe+Z6mA3qnoKvbYMds4+YHeDBDH/OA2UEGlTvSKbVM2fSrHH6e6PRMWm3S0hFYBgewt14xk0KdcBJK7EkODJ5Jev/Sdabs7MEKBGbolGaLIqJws7It6pWpSmDH4V1UeT0V92bv9mPA+PBf8o3T/yO7rnvJ/LPOVcbhDfwSAnG3PZGSVCsMFtiYjnuWl0l/WWxoP1Ld0WBUVrky88d5p5HV9XXPWM/Yr9uaaj6kC1nxZIARJc8SFfd2e2/Ilc0uXs2nw37z8dFBQKiXNjI5DToRKYady8C83e5xzZ7LbF5VDz1EcLudb0zX4n9Ec/HuVQr8p5wvjoAQX8xLd3kdkGFmb2g9mCr0TwDyVwbWCMVzA9aluT9HbEdncHb9noCyQ8a1hMChWxl5995BcP+pmOUnd2K+IZFU8/JyTkBVcj78bvrt0B4u18i09Y4yAjb1D6sgLrYPjcalrDuxWweB+BvQrRuAqy4Gj+BjS4tjEqrZVsmM0nBmuqGgnWCOEHDYY9kkVYLS5Qz9nAFfq8UOpsSpXPanuts6sPEwY/AtBehLJdQvIs5dIdWmYDsE/Ijk9Hi5++9xSr+Hprt/u7NgTKLuWCFI/kqGHr3tk0aZ1umb7a2xbVR6SjLRlLdqZzU8OZ+hmYPCTfPpSCHyLq+SwvpWecleAPDh2k+Df7gq8NK2L/SFfO4iw23DE+64e31mbg0sVhS7RM8bsWC2oUgnO6ZNsn1a979IvVjdUrGEUZpnJdhXFB2mCzbleyOzu0JsUYEcz2aZxRSDfjz/cKnWCa2sOXkgZvQiAmKajAXLBuRCBVE/bBcWeG0dL5xNAyP7F1jsVfZyIrmRX7urpDmdoNTD4/lR0FXusECKaiHidevU2ODvnWBh5VO+4UuNjH86sIGsWZsbjYW8OnAAMbjFb/R5ByP2JrtasbeI+Z++cOUpjbcu4fij1HG2sH1E8Gf+o4fsTzdmmXBcwm2uPmxmlJxvJhlxchjNk1rqe1uyn466rZzbS0f5csoz0ORfkomSkdanM3WNt483C6H0KwFeNZIMuLloVdoTT4xJdYXTJLYNL7gGbO/Q4RbIVUPg/5JhSBV/U19OW9+tFDndQ5LveDKL4dfzV6jPLV1Gmvow2Cf6tTYEhxTJ9i9px5Lclh2b9jPSerOeeLrU3B56iCtt76u42jwSt0qsqxPf7euR6p2st4giQq3Ld8zGaB1SBval05kfkkSUfZeEGdnfoP2YL/gWKjOAwNxWVa4HncHeGAEir0eYoGx/OcUhFcdTaqK+r2LzNGPyrHB9IdXtypqOaMfjnRA0nu9pa9K6DBlfoOQuFPfWOKyUeOefxmLV6wuDfGTyDMnpdKTlORrfIZPZJ9CzWdZWmwdkxx8IUw2/ecFU8nox6vyfll52vrrTtMvwqo3R7KbxBQDLBv6059HOmmCujAYVYFI94tcJjOf+s7tDBIMi9jEFNTrBBAYh8rSrYSX3drX80KMUyrUl4wO4MnkEo+YmaFkdaKugqAPolgUIlAKHE4NDFeq5a5VLvcAb/DIzulwun93ORIdcnelpNdwVXr52Fxm9+5z/vOzWFNkCPfIHYlgh7AnrGELKAOVx7jMr2rdQn27ho5OoAIp2XiHql2tXYXKFOCnh+vnf6Cu2hT++Law+SiauJfsvf4Ni6+gWg5qqCrwrxAaqqu2/lEqk0KTMG/4giGR8anpXPHy2pNbejv8rxf1W9YLJNQTWt3pFa2XZCVhtne+vts+zdFGAfKV8YBKQiXpcK67/+UYgTikK7RAjydKJuhwPIiqM+f8Vhjr/KXln5L6ooOxSaRz7lY4avjff4Jiz8NJEuuyt0PaXws3xyKYQsgepjiXDbHCnZ+15e7bBmBs30e4rIcURlX8h18t/g6njOQhVzbbbpCP5tztACSvFeM83d5msSkb+cQXpof8Rj+PaZUt+nMkjzAHO4QwlCyKPxsOcwqyvwM4Wy67UPUPBMBvCY/nDbH/LlqgZ35w8sQHIUFtavTctKRsRrZTp06Ze+5Yz4X/C/7eXVjd/kQ9PZ9EkF//ueW91o22Za+2W8OR87IRwZOon0+vtk1oSjJbQcCJwvgzUY5tpYV+vZ2TjZnO2nAmHXUEZN1eoREVePqHBMrpexMdt3W1Bh22GP6xjQvN7TKvRcjwX/Ya+90Ho2l1/rXLZ7Fa24nwL5crF1T0VfhuPJuYrm1Mzr+HaVQu9jjO40FV3FHjuQGdkpVyHD8TiZ4b745rw5F/5kt/eScX3c1FnbaCHriu3/qeob5cN7re2+SHe3Iaurs1uhpHmq+gs9nqviN8mo9xQpPfteXt1oM9f7GBf4WnJ4aK9c7wyO5k4OCqFSfjAAiAscIRzPSvZ4fy1Dx+Hs/BEwMmEhThkZpcYgkifjLw/OI2/59WTJlpp2Wf+EHtCuEc2+mQKcRAg8MBb8zwt8Q6lkL2hDBIrRNMLcgYjnyXw50eZs35eB8hChkPf3M4HwlqpmjuzvaVuTL75bmpzPgv8Z8wL7V1WyJ6arA7RWLYIQr97qpTZX+yWMWi6arn6ZyC4keEO8S7aCuta6p+pKSlnWINqgPswZ/De6O9sJkDaD8p+QFnK8Jd7tWag923Nxr5/XsZNiUXooNVcwK4RIJCJeRy778v25zdVxNCHKLYyaqz1c7EPeQNb4st63tTZ3/pgycSsFaujq6ZvPaayrdZNMNqk53/vsmY2O7U11/1izi3Pyk2R367jBiLU5dICiwONS9hsExBFHMqPqtgOPLNZOpnT9OVyhR4GC3Im6Lsn5BadVfnR/1Pd7GalVBy3fYUY1mqoIpRB4V+K1qlNy3cc122abQHxrJC0OHVwlV6jR7gqeRSm9RmaejYpBgb3xiMdUNV+M6ksj8GpoDnyTMfon7eoqcnwg3u05rN4ZPKiC0bHCqkKI4cQw2570Lornje/s0yyOWTvfAQBH503mRoIEJ08lBmJO8mRooBDyp7vMz16WrM72exVmOWq6GswJWUeFVsBk0Z16bLQ3BUeoxVwvwXrsy0vwv6/fZmuouYNRcOdDd7FkaK2XEMmFiYg3mE2naYN/JDfGw62ny/jTOnfZ7rSSPWf0dlmb26IK3pOK+Ip+6qfdnQNKrjVbaqdMgOxwdf4UKLlJZt0YCSNj2+Z865uWza+wVPQYyQ4ZLgLhhER40R3jYW3NwReZYp4e6poNXOBVyY9fbyVrbtJZuO80i8298yMM4AAZv5USExsctMheT7I5g1cxRs8pJV+9ulGQc+OR1lzdCaCxpTPnZrRe3YXEcyT/SL770X7kheXjdtbYXLfd3fEQBeXgQnIqtGzk/NF4t++gQuspyy+OB6zO0BqFwXc0bQL52gynR1dQ8nugMGPsf1rwH/HmvUaFvXl5ECguAlqYTJ+MwL/2RTyzi+PF6aXls+Df3tL5GiVk5+ll3v+sEUK8w1U4VE+biJlz/DtX1ta+Nl19MmHgr6VJELg6Gfb8Qsb2mfMv3cWiVPZQaq5q+ChE30iGfHfdKu8rE9uJ4HB1hoDCIhlfGAWjtwVeo+uybxMq/moU/rI8Mqo4RbZvtqxMGZzdHTqTAlwrgzUSRiZANmPwL5AnE2Gf7vRCm7PjKsYUUwVZQmiFPPGEVI/vnvHWltlOVte/fJKzE5FW3d+n6gOXbldbxx4GUHY30vdsPC4y370N4+zO4JuUUXN1l0Hy81i49eps82BtDrQoCnvY6HO1MT8kuCbe5dlDlnOjM6gSRpks3og4IfgfEhHfkUbkVuakzwMzmwM/rlRY1kPPQgX/GlO7OzhSyCxCVSXHpqKtd+nzShm95QT/iC8mXn1nz1z9rTdeElZn6FqFwRZXVRKRZ1Sk5/dFPFKpaw2ujm8rwJ4DANO0iNPmGYWIx1+r3jZrmuJ+wRmOevg1AJiqnztyks4Ant0v2arHOj+0n1IBfzbbI3FkJOOYTKrwFO0EuyvooZTqLB46Ra1THC44fy/R7ds2uxg/tbpqLlUoLJ6iuqIOV4V6ZyrSdpxepVZn6FGFGT9lfGO7tPakqOKPxuvEUnPAsq1rZ1a8r9cPpcRr7ToJkrPiUe+v9PKwOpf9CIjya8Zo3k+t9HLJhdcX/AdUypi5AkiJ4N/u6ryNUnJiLl8Z6XNE8Vw87JXu9mTGzbfN/T2q8oNL0UHHSPM+HbhoRfco8rsZzd7FrZDBv8MZeg8YbFMofwrEd9Oo/mggsjhv9QoKxdVIcreY4H8sdSvc+i1Z51fPCW5bUwMrzFbxWta+bDiBYhAyZE58pfcvMvIcLctnA0EprIy8YmHGgv+ItzGbvqqDlu5QVWXpsQD9SrF45UOPNoeZIfGttb1tr8vI0+55KwrRdSVGRm6hMXpeqPPGZfdFtbatG8NMoQfmTWYRBAmV3JCItp6RVdW+51bbG2b9hVK2axEo5U1FRhUH9UW9utu92ZqDj5ltHgmKlbHwGy2EfD5FvmF+x3JLhWKqwqta0U6u8hNTPYt1nwg73IGFAHADIVR/vYe8rb7cghDFk/Gwd//cyPUIswWQ2hwSFU+K9/geymajvaVzBSXEXCfKqng8Jtui0YRzN958xboWUUJg4g5Isgu5jCuZB2rmB7epqiB3UyQH5LqeWMjg3+pqf0+hloIF/1qWqyB0TfLlwQPKBSrll9vYD2ada/muFcBXMaBbyw81FxIR/z2iwoFSlc8JIVovWsrwilxfGnN5QY6tlg4fj3htWdvfbSTK5gruwyh9Wk66cVCCi3cS3d6sfZStzs7dGYi/AzX2y+XmXtX69MY/+o9D9g6t3Rl8kjL6XePMjhyTUgT/9S0dVouAt4CymXIsjYFKp9Pz+lcueSQrmzn+Omtt9QcKoXXGYC3HYlRl9rXR85Jy6E9RWkGixi8/WohexLp46AWjiMTC3nHrqzQ0Be63WNhhekWWEo8o3lQzcLieK3kb+DrcnQsBiO6MgWLbm+biJ/3dctXiyQHtjY0zLR8Xm+NU9CGqL4z0jc5f95Q/K28zBv8ZnvlBX/fiB2X8Y/n+L7/ZUFMt1VpXRl6pMKX4XS2VrdNVr80duJQBu0DGPhT4fjzi+aIMVi/G5uwcYKzwhZGFimclop7r9PLbUvFjwb+1OfBjUNiNjBR+gkrlaK2VBQpyXfJfw0ty7g5te2614xuzXgPKCvJlKJUPZPV+GvxbZfH25uBSqtAlsnij4DJqZmVfdHFTNj5a8K8w8g+jcJblIYToT0S8DbJ4hzPEgYFp2i9pdqGKr8SjnqKfUM+Y226vtCgfm81fmcFBa1+O1p2OQ4MzgNO1suvGKLjJBP+180PfqmTkD4yBqVoakomDf7C5gw8xoC1GmRcpHkL8c93wkGu495J3pfD/A4G9JeihxPjXb0aGxFcHHvX+W8a+enfoJxUAN8tgjYJBlT8bn7lmP7JiBZ+Q094Xz7Tbq1dQYFl/c41i0wYesa7BT65f+KWKFFqdwZDCaKvRbNDLpxz86/WYsfBWV2iZnqt7YwVXI3I1vvRaWug7/xvzEWn15MTKttv0ctwS8WPBv60peDGlcJHZXmb1ThgKIpBk7klEFh+bbazNGRhiLPsdGb26zYTXG/xbm0IfKxbImj5vRPvTGXVuf0/b6ukY/Ksq/zAV9Uln8pgtzVSbMxXFz1Jh/feEp7oWteC/qsqSv5Y4UyUkO36wZkas98ys/d/rvt3WWL2NzVSnjoRwHFUrHHpP/sc2vYHcYrZnvUD8XSLsOf5z076bv862Xc0DjIGpqnRzlf89M6rMH9DdZmqs0v+dzAT1WFBVtolHz/1A5qtqdYb+pDD4gQzWMBhBno5FWrNmjtXNbd+1soKuMNuVIj2BcENz4DWLwkxfOFuPzYZZg2UiYx6obw4cxRi5lQGrlXVJejg9u3/1koIUfC5q8C/wsURy8FDy7CWmO8CQnat84caCf7s7dCkFkEoPyZfiUsrRXjaQsAtSa99fTZ6+Yng9Fz+1umvcjKAPgO5XSn6l1i04PpTo9hwqy8PmCqYZpRZZvFFwMj9wNmfoXMbgcqNwluUhOL8v0e2TK1I4x1/XWFtrul6pqiCHpiKtWe+YyvpLD846L7C/Usme0DOm1FjtXhwMDc+M9fqzBv/WgwIupZqFS81Xj35V4IOp4aGjSa9/RM84x/zAQsLY9cAK04ZIDxc9WM7FT5LjpJDXO4NzLYTcA4w69MgrNVarxzOaSDcPPrvkI11cmhbV2lnjK5TS7XSNKwFYT/DvcIUeAArSv78lMOdzKlXOe1Ld2VuuznSG3ArgfYzSaiNwluEgBKYTEU+lDFbDONxBMR2uisq8G8n6pIwrngfqmvxbVSg1dzPQtwEce2dwFnkh+5WdyVpRzOBf45jh/Iq+bp9W96ZcsyLLpG2Rwb/mD63ABVKyGggdC/6p4EwANFGg0rtlk/0yGH3cUFrMG1zpzX43eCMjzHhqrNGX+YGzu4N/pUC/bfQ525zfugzdfrjn/HdkeNe72o+soJYVMlgjYbjA5mTEU/Qe7XZX8FZK6clG8kUuLkKIlxLDw3vkCpAdzcGXQaFfyyXPSJ9zlVyUjLYu1ftjb28J/YwSuN5ItshwWTe4brvxUuQd7k4tk8F0RTu1ejyjo+qhA48sflXG/g0Ym+vqmQyG+wgYux4LIn9zNC72HHhucULGPlMG/6q6LBVty3qAZHOHjmAA98n4wCgYLnBNMiLf5m86BP9C8NFExFdllDko85D3gLU59EdFgR/Kj1iPjHV1WQjpVfWOk8EXO/hHFBl1lDT3PaK/ALCMPdMFsz74bwkto8RcrZ2mywQY0Y7YXz6qIx8tH5Ti5mpvbKTmKk6k2aWdhMbD3px33K3O4LDCqOl+CGU2NjbMr9XdeYcCRHebNKn1USCQ4JhWBXflurZRCPVm3OziKl6cjHouzRUgm9E2QeDMRNcivUE82J0hL2XQUYg1UkiZE323TRz896OKJyV6vH/S4zfrvEC9Usn69IwpBZZzcUmy23tJru+exq2uqXOrSkr+SBkxVfHVWL9qI39uS2XzrxmD/4zAi/sinl/KrpvpEPyrGXU41dNm+NaZsnOypeAamoI/tFjoHydjr573Rb3yix38b+AX63qtYryOOHr5T1c8aH2Ba+osDwGF2dPVyLJd+jyg50Fga+44gimKqXbzNW9wVJ9IhttytmozYzCk2adnDh3OwCvA2Ff1rZLSohHFO5kR+GH/ak9B7qlls86Ma0JwcWai25szQDabbVodFw7iTN21H3bzV9h3qL6bAj28tCtZv/YJg39n50Jgxq98P57FQuCvEm8P/Zy85E9LeWSOv85RWXMLKHC0FL6EIEQ8Lx72XCFDYWZT594WRaygYPyrDBvbI/N7Y3MFf8EolfKDjK+KgUkP42zZ35g6V3tjFbCPzJ72L4RIJyJe6asOxZiHso7sHrA1B3YjDFZOtmObnqKWeueiVMG/ECKaGB4+kuS46qjXnumChxlN7V+1UPpXsxU9mi4TYDQ7OMeRZLdH+k6evamjubWgXAAAIABJREFUl1qU7xnNjlx8uOAXJyO+7Dv6s0+rafzCLnIZELkUFvFzLvjHyYhvlqxKmzv4bwb0K7J4I+A4iq7kR3gsWePrLzYfswXImn8Q8afxsOeWrL6a43c01tbGiu3PqegTyEeJKhYmehb/Vpecva+eaXOMvme2Djeci1Sye6wN6+f+7K7QrymFU3T5wSBggTgyqMKuIz2tb+akNMdfZa+pDlKg5+TEGgCgJ/jXTscpwbsBzFVDRyb4tzcHnqEK29sAUyJPQWW7xKLnvS4zwOoMnsEoudbswT8hAmNdubMiZXxSxhTBA7stqLBvv8dlAOTMya69WHxdfaGK5JUq+EfE/oyKC/p7vCuLMAumUwHajtEnpx8vTPdK/6abmRIRFhn+XqLHt62sentL52uUENNVt+UompLh7A+FinnBr9VX0pdlfWEUnMr5A6lun+y9L6092L/MFvwLJL9JhFuLHujMbA7uVanQZ40y1zI8tCsuQpCfjlckbuPxU0kblOFRCMxYj3gUR/RF2v6mR37DnCsaLLVq1jRlPfKKheWquigZbbvs8/r81NZctYYp7FvF4pJvPYgqxodGa7LWpdjNX9GwXe1ZFkbG8UG+GU1dnhBCFQTPSUV8N8hIc7R0/ggIuVsGaxQMF+rHyUhbzs1mqzO0VmEwwyi8c/HQnpuZEdilf7XnjVxY7XNbc+hmyvDUyQZgMjqKhSnkSXCxbNhS9Fibln2dUcs/phLDDfat++LQk5e8XwiflSr412xRUYykhoZnkF5/QeoZFMJfxZI5Fvwzhf2zWArLeoztAVXwJamIr12WpVmDf0HI/ERX66psdtrcwbsY0GNkfWEUnMrJ6anu1htl+Myc27GnUsEeYhRyvrzJyCsWplTBv80Z9DNGLy6WnfnQw5EPEhVOSvZ4s17PsTpD1yoMzsyHzmLJQEL+HO9adCAhoKuyr1mD//TwyM79qy8cJxjxU5urepBR89Un2XitoMDnCeLx8W7vvzdbQ1A/f9lBTLGcxyi4i7W+pqoHOY8LQo5LdvuiMrLMGPyrnF+X6vadlcs+s2VMZTL8vdERdd/hxy+QKpxrbQ78ljE4fjoE/1xVf5qMtmXPFMs14eXPi+IBe1PoAmoBrZ7PpP8GMmQnqayrSWgoZfCv0c2g+HVf2PuTSVCf1kNg5rzgPpWV9OlpbWXZOGkPcALOZNciqRcVsvfFMx32mr8D0C9JKzAIUCb4dzSHXgYFTFX5fMy9AtyxyKKIjKttTYFFVIF2M6WZaicyqNIbEj2tRQ9UHa7Qg0DhEBnfGgUjEN9SCS7oD3v/ko2TzR18mAFtMQpvGR4c8Ylk2JOzdsfmsurmdcyprlQeldFhJExmcNDa1+sfp8idnza21HIjcZ0sF1TxFQH84WR3m0eTUXXgpV+qrqm8AoDsY7pNSoIvjWaGDlrXI9dGy+oKBhRKvZP1XSnGZVRxUF80V2VtV2Vjy0G6WnGWwpaNdQqV356I/+dnZM1NQzJcHO7QnYTgMdMh+Bco/jY8oLYMPbHkAxnby5jSecDmDq5jU+xSNjiqfmdolb7sOVmLSx38I0chqDgvGfZdJct5S8CB1Rk4TmHsji3B2LKNuT2gJ/ivb+6YZ2H0XgA67h3U3NpKgxACYxmBB6+Nep/LxmBLCP4dzuDFhJKLzfTCorVySavi5LU9bUVva9boDvUQgPmlWbmT08pV8XjyjXebyOvXjE4swU8d7uqHAahrclpKM0qg+lgi3DZHr/YGd/AWC9BT9Y4rJR455/EBsJInvQOf5zF9gv9S+jjfuhHx+XjYs5esXIez4z1gyjayeCPgMgg79oUX/Tcbl8r9Lv2/mQ1V/zICX1kOQohliYj3QpkuDZpMmzt0FwMwXabgRP7gQixKRryXy9ov69cyLn8eqG765d51lupnpioxo/If9kV9D0xVznjjSx38a5yEEE8P8czRwz1yWTyF8IPRZILN3fkrBmSh0YiV+RTfA1pQleHC3R9ty5oOv4FZQ1P7OUxhIQrUVJVhUeBD8eTgcVkLnOx8dqVjl+3+ART+r/gzMXmNnOMQRTw4nvMkZr0OR0voEiBw0eQ1Fn/kWHGwdaO7jjx+Ye7iYHmmZ8bgHxFXx8OeudlcUf/9jtmWalgBwEyVxaOq4tpU1Hu23mm2uYLvM0q31juulHhVVT9MjY7uMn714nLwX8q5mUi33uDf7uoYoVQx1e+pTPBvdQWiCmVNRpyjCTkhXhgLe5bKcdY2T2vuAYAFcnjjowQXnANZ1BfxXml8tlsmQ4cztBoYfH+q1nOBpyYjnlunKseowf/6DQD12kSkTfe7QiF8YgSZYHN2fMSYspURyJQ5lNYDKPDtjCCH9Ufl2qfZXKFLKOCFZjo1Xv8QIL9JRFq1U78J7wnXNV++WyWko5SxL5Z2VvRpFwKfGeLsqOGe83PfU5x9o8W+VeoySpmpHohCiOFEZLiOEL/Q552poa3zAtsDIw+YraiaTPBvdYeOYUh+BxTo1LxU3NGjqupaG23r1qvVbPePNftQxXvj7z5/Anlpxefb4e12ua1xR57Q64cyvrAeEAIfS0Q80pkpje6gIEChsKzyJ51zMUyE8n/JHL83dmdolDKoyJ/mwkpCIbRk4SWJaFtQStNu/jrb9jX3mqkehYxdmh8IkNtGkLetiyw2VScYGftMjgG7O/QPCvCNqdqxJQT/WubcCML8dZIHY1P1qdHHgxlfgozuVLPyUwX2ptKZH5FHlnwkY4PdHbqUAlwggzUSBlH8Op6jAIjVGToGAG5ilHwSZJrnD7n4ffz1d0/InuK93p76/Tusykx6LwVqqjT29cG/t6bYs2J3dh4HVNxqpvoImo+EID2JSGtzNn85XKFOoLCo2D6dqr5Y12sVhNyU0SvHjL97SHBhvMtz03i22luCJ1JCb9PrhzK+sB5IZ3Bhf8/4c7a55pnNflulUmuqDRwh4L7Ee3gSeaE1a0tchzuYNtNzkyOOEOQ/T0baxv2+bT53tXMXz6qqtN5LgZiu7bHsNwBV7EOCzUjJWFX45FrSP/4VJFmJZdxUPNDgCv5CAegEAGUqcrSxZgr+tZpPnOMDqaH+0xwzrI8DwFdl7edErBODw9uNXzdHVsr0wJWD/+kxj3mxAhF/Fw8/fxIhK2QKR4HdFQpQCmNFmczyN1YsDsl1iUj2VGG7M9j2yUN1qdlOQgny22Nh34ky81HvCn3ZAmQNANTL4I2CEYj9ibCnodh87M7QSUDIr6fSUqfYnDV9gmcCie7FbRPprprXsdOMSkWqnVUp+GfTKdNffPPxDe7lO1gA3zKaLbn4ZAv+ba5gF6PUNFXwc9k6XT4f6OM7jDzpe1vGHltz4CimsHtlsEbBcIEXJyMerdL4xN02ZvtrHLOq+8wU/I9lQRJyUH9Ers1f3dz2XSsV5T5qxgLBk1hMY+9RBDoTYY+pilNOwlTDDrG7OpYA0EtzZ95yJIRlzSZSOT8+1e37XSGMzfedfyHIDYlI6xka1/qWK3ay4OjrANnt22DXp+v2zkRKOY08fd5wIew1i8xy8G+WmSoCT4H8tkTYd7KMqtq5y2ZVVSh/pJTuK4M3CmYsnY/g4kTEF8rGyeHqvBAo+aVReMvwWP9gQ20OT5HB2w9Z/lUq8BUZrJEwGc6X9nX7tEJMRf1rbAmdQgj8uqhK86AsnUk39fcsWTmRKJs78G8G7Ct5UFV0EZMJ/h3uwOUA7Nyik52iwmzBv9XV/p5CLaYqFDdFd5hiuJ5+6VZn6A2FwU6mMOxTkoIQX6KrNWtqvHV+aD9mIb35OKEslm8Q+cvxsG83WX0NTYEDGWP3U0rssmPMjBs7fRVkearba6rDHzP7fBPus/019i/U3EQJHJvNJi2DhQpRAYxlvc6XVtX5srW+9Pown8G/ytU7Uv0fLyRPX/FZ4G5zBf/JKJX+riLytUIwZ7K7dYvuclcO/vWu5GmK//RE/LZExCsVONpc7btSVF403ymoGB4ZxX0HH/X9I3vwH7oIKFxipulGQQQSvjwR8Untxps1+I91dVkI6VWLPTc2d+A8BuyyYuudqr7RTGYfsMCr/V1tWou4z07oZhyy3FGZztwOimKqCv8b/JHh5K993a2z9frH6up4QKHKoXrHlRIvOKYEiuNTUV/XeDzszaEkVcBaSo5l3Zt6QHsexyOtTNYvZruKgkJroaV6k12Ll2ez0eoM+BiwZZ9sppumnoje4N/hChwCQB4gkieQsmvCqDhtbWdU1dW/sq3HqBynM6/6pku/ZIGKf4FCJ6yjoRXwFginU8BOrSMXR3F1Muw91+4KdlO66VXP4QGx67rHvQU5CMpX8M8JWYdCnJ6KeDfp8uQ4uHMOINHVthcFvh+PPL+9ZJbztFxK5eB/Wk6rfqO0H/JPjo0vTnTLVbcdC/6B/lM23UY/o8KMECgGE2Fv9nv8+/us9hkN91CTVSdGJGqGqy7ZHdwGZ/BQC6MFae9SmNlbL3Uyp71T57OA2Zv2vI1a4LipyyquBK3QDVLyKCB9ihD4bNMECXFRSkyVubOx5ybbnsju6uymlGStgVDcGcqtTQtGMkgPnSgN2eoOrFOA1eaWVEYUywM8I1LJHq90G1yzBf9c4BAgnpHo9v42m0/tro7bAOgJudOTizUzufVwgWuSEc8euZHrEQ5X5yFAyYOyeLPjtPfFtBhqXBv1J81uixn5a+nuFUTNelUPkbwgULRQIP/Qgn+BeHIi7LnN1hT4LmH0fkZh1gbbBwbVL430thXkKly+gn+B+LtE2HP85vPV4Ap9T0F8BBiV3mjVZHxSOeDCRNgn2c3DjKskO+dy8D/95nRSFqHA9IDgu41G216XEWBzLd+VUXxJBmskTM7gf+6yWbYKyxOU4E5A9T1MSm2nttMbHxquIb1+qVNxuyv0IKVwSKl569VfkuB/23Or7V+f9S5lTPplXq9dZbw+D6QzIzv19+ht9+hXHO6qCACbp09badFcFY8no385aKKTCrsrmKaUWkrLsqx9Yw9kOF7R1+05T8or87z1jZUOLTPHNH/avfjhjDh4cJXvxWykHc7O24GRz720G9lQzsXVyW7vz2U5bonBfzzi0RVsyfqyjMvtAasruEShNGvgqqrk5pQQfocCLwOF+g3BP9nNX2HfofZuCuTwDZpig4Nbk17/h7k160fkI/hHlYhRNbPVwCOLP1cQdaazY08LsqjezDct/R9V0ZToWfysfqvMP6Ic/Jt/DvNigUAxmnh5uIG85R+REWib39HEKpSoDNZoGIH8ZaFSL1HEfwEVjhwpAmeM0oUAeLqZTig29u1Y8B/2SrdTsjkDHzHGTNXmk6vqf5PRth2LvqYO8dc0itqsFa2LzmlLVqgdPY1YtkusPu89PW6oOWDZ1jUzLA8AwJ56xpUaiwJ74xHPhP2cHe4OAaCYpkVcqf1ZDP1pony5v+vc/8joqm/uOKJCUe6TwRoFw1X+92TU9+3sfPzU4aq5Ayj82Ci8ZXikM+rc/p621TJYDVMO/mU9VcblwwPW5vYPFMXyhWyyYl2DFquzZgGl5FYKUPVZ8K+t16bgLWChWrvrsb/Y67GZ5N+hgXxw21yGzRkcYoxWT1Y2CpIeyqj7DK1q+9t4MtbX24BVk9n8Fiq/PTE6spD0ysU9k7XBiOPKwb8RZ6UEnMaC/7C3Sla1tTm4VFHoElm8EXHr6xzAKCBa9KYMGdEeLnAkGfFIP2TNlmaq+VwIclci0pq1yE1B5qYc/BfErZMVygUfHBF8l6Hokg/0yNA2LSmDO4Exh55xpcbmCv7N+F0utU8LrV9P8G9zdSxnVDm/0JzyKV8m+G9wduyoELYCGEin0OeT42RlxZLv12xcVCyXnC0t+BcC30pEPF/K5Zfy54XxwETPey54hlFmQVXE41Fvo93Z3gGgeAAECIRQIjK8mBC/qG8OHFWxUWeRWNdzSqHuv9ucoTcZg8kd2Ky/j/ynRLLmJPLsOWvH86bN2bGAMeX3k/G04DiUgfTctZELnpnMeDOPKQf/Zp69PHJXVd6fivqk26fZnKE3mMkqE+fRXYYUpXLek+r2yd5l1r77wpCGZCHFkRydDLdO6kE/JVtd7Y2N1PLxlGSUB+fNA0IVr6RVfsB4aYDZlNidwROBkt+YLbsnw/G6vm7PWRPZVg7+87a08iZIV/DvDt3FAI7Jm/JiCEL+t1jY951sqhqcHXOAKQ8phGSvs1MMvjp06L1atqUF/yMZPGSgx/OwDpeWofnywH6eGY0NjeMGwhyFnwH1Z4R6al+k7dZGd+d1BMgZnIu7AcGZeOOdrcnr14w2OC871MLEZ/We9K53PabYmpbdzywVh+kZ8xlWC/4J+fvIELgHez3jXktwuAIxoJPfzOeqeDUZ9f7fpPiZeFA5+Dfx5OWTelqoz/RH2qSLf5VfNvPp/fzIGlZHj1wXveAPMtJq9gtuU9tAdaVMy8gtNEYg+WEi3Fr0IoVWV/AshdJrCm1fWb6cB7gQVyY/fsND1tyUkRuxHmV3h06iAL/RM8YI2NFBdZe1vRPXYyk/j40wS//jkBH47uhoep/h1RdIPWMd7tA9AHC0sazIzibD+RV93b6sNQ2sroCLEfowUDBPpX+BQu999i0t+I91tWrz+VnnGDOtW7Nztbs7r6NAxvrcb/InRIIjf5NSNptkyLbxld73NwT/o6PcqVjI7SjYKaloa5etKRhiFtq6YXwhg3+rM9imMNo+Fb9zIdYh4HdTQyOvbKhpZXMFtwUgT1Gg201FtjZ2aGB498HHL8pau2SqOow2vhz8G21GSsSHZ/DUZI/nVln15ZdNWU8VDxcbfHMG6b1+nYzGBnfwFgv8786XzBgjYEoV/Dc4AystzFxF4owwX4XigEIsike8utsuWt3B0xWgNxSKV6Hk5krLLD+PC+X5yckVAh9OkMFjSeSScU/oNpE6x6/Ya2rv3bgA1+S0FnfUSDqz/8DKxU9m0+poDrSAwkx1QsyF+HMy4j1Ajze3wOC/XF9EzwLJI9bhDj0LAHt9LvbneDKCuB4IUUDwHUbjmUxFY/XvKKPNsQypcyj4GwBYgByXI5IWqsDXNBnIUcS7C1e8sdrZvm8dszw1VReg1u6W4h1iaPhiWjFjBkBGu060l5bFx1F0UYKrkZBvUEJO1NtyU2TwxUSPZ/epcjTT+HLwb6bZKiDX2IevVeg5RSu/bBZwMiYpWs/ura058DemsG9NUlVJhgkhklyFw/tWeh4rNgGbq+MjRhVTFUcsto+KqW+SwT+1OjtuU5hiqsrjml9zfbfLz+Nirr7cuhDJJfFw6yUyp6O1zs7dK4D8QaFk59ySjYOI1eygkBVH8WyMGlyBEyyUZW0FaByL1jNRBT80FfE9pIfXlhT8Iwo1HvaWO4voWSB5xI4X/GuV61WB37Qw5U3OcXUyNXjYDGvlbgplqxWgVdrvh90Z8gHgUgJkLAtnw9U3gXxtIuyrzyPFTUUtWMAah/aS6kCViwMKIpBgjDAOIGijZoPgJJoYGTyS9PrXkTn+KkdNze3aJkcuWRt/zgUfpoT8PB7x3axnnJmx5eDfzLOXR+65Xi43VlXVdOmXZliqpKoY55FiWVQWD/AM/zDZ49ta1kk2d+ffGZBvyuKNgEMunhwaGDpq6MlL3i82n3JwVWyPT6xPoMgQlfwi0eO9Xher2TdarFutfdlsQZbg2J/o9mStx9LYEhSE0PJpnK4FUUgwLol1eaRSXa2uwCEU4Y9UZ5/qQrKXkS3zzmBzhm5mDH4iI88omHRG3aO/p22NHj5bUvAvhPhnIuL9hh7/lLH58UDN/Iu3qbFUrwRgu24sERGvUNMjd1gqq/+KSM6Ph1svtza3H8AYfUyo5KP174YLmMO5ZwoYzNh0LH8zHvbtlB+G40spxPsTRzFIMiSaXOk9YmOtM+aH9qu0kF4AUPTYJBCvSoSfP79QhQ/1cCkGthz8F8PLJtAh80O+wYyG5o7zLYqy3ARmbTEUBYrFibC3Q8rgna+utH9l5Hn6/+19eWAbxfX/ezMr+YxtHeam3LTlhlBarjaQxJZsKAWalKMtUL5f+AHljiU7BBCFxJLMUShtOUppaaHlKKVAJNkESAuUL1DaQrnvu4B12El8STvzfqyCg50o1krWtfHuP+DsOz8z2t03M+89REO9wCXBvbFPXj8ulxMquvDQQVSMl5cOtSZJBgQEyf+SpIWJSOfjOQHkPrvKCVuvRsYNtWulHWmMh7xHTOWr09WtIlfMvts5TYhiEusP/p2uwLeBwX1GK0Kp55vB6QrGkaOtmEgXWrZKYq9EqDOn/N+ZFfzTtbGw57xC427Ky46AzbWsjQP/LXK2rluNkDQMSD9mElzI2cLx4N/eEpjPLaxPJFN3xR9anK4nYmv1L1YUvnSiJlWo9yciXUdl154/RcG/nyTEVJKBxPsj18KLvuREy+xtwXMZwdW51hlRBbwh5WjLYN/Fb+fvqXE4zeDfOGNVNEuFpNfjYc+uehU4Wnt+yxT4oV56k674CEjAY2PLF92rR1PV3GW7zqpiEURuqFY9Qso/xsPeslTELvjLS89AmTSZEZDyhf6YmANPL47lBJH7uqpmNjaaE08FEI+NiLZVj3SGpzLF0bZslKGlqgLMnfEmSKJRKdXzEpHFN+oBw9HWcxRDuE8PbaXQCCEeiUc652azx2jPTaHKYVDF1+IPL34pm28T78+k4B8kHdcf9tyZCz4mbWEQSAe2QNdMXCgkEi9FX3pldvNXd3uekHaWUl4Yj3RdY3P3eBUG/uSwuv/go+MnWRbw5vYDJh3BTwl57kDEe11hLMwsxe4KPsNzbPdJpBII+C8qylbrSx0eHtln6NH/vLD+Ln1Ta+Aw5PSAgrwuV3+01t9Csn0SkY7nc+U1Ij063MExxtBqRONNmwuDgJTyhljYe4ZeaY2tgZBVYW699CZdcREQQoyQkN9NPLQ4pEeT1uPVwuFmRN6gh75SaGRK/D7W11mOfG1DtkWslHErtB1E9I9oyPO1nOXO+Xl9c93w6pz5yswwzC1bDN1/3idTmeFo8w8yg/2eywxr0dRLId9NieT8VQ9d/LoeJU3uwIUWxgx1kk5Npg5JZCn2p/lutOA/pcrXRlOpltFHlryrZ+zGaRpdgbmcs/u4wVoa5uLjF7S0sH+55+78eE2u6SDgbAuej4hXT5ShquK+RG/nMY72ntdAkEMAnTwQ8d7vcAffZgy3T4JqH1zelRjncbh7/IyBd/xvAnlUdLn3/unYlY3X7gqcyjn7VTa6ifeFlL8VmLreilXPTPp3Vfw73tu5bwZZ6HD33M0YTEoDyEVnisRvBkKdp+TCY1RabGoL9lkQ5xvVAdPu6SMgUuqp8b4u3ZX+nfODT6MVc//4nr6ppoQMCEgBfx8RaxYMP6QvF97m9ns48G5kawu/GOVShexORLyLS2+vT2lur8uppVzpbZw5GvMN/rVdE474U6MhpTP4/5Qhbzaab5uivemduHef3RdevHvScdSN+WpvDYS4wRbTJcOvxh5Y9MpU42ebu3Qvpdr6nJHGWKjy5virL58D7/wmpxNCmq9gVf6kMGaooo25jo22Oyql/F480mUG/7mCVwD6TMH/WJJ2BSbIirhSIB9RR0ePWP3oxa+OL7xtEPyvd9KoFMG/wxU4hnGmqw31OExSyHkCRt7kWPsPxtAx/u9JlWYP9nr+uT6cDnfwl4zh/5sOzIJoNB7y1ExHhlF40d4a/B+u4IypcGiUgSmlnVLKo2Nhr+5jh05393PIlBnVFqOU45G7Lrq7f7lnoV4+R1uwkyHqqw+gV2gJ6FaNjO489sjFb5ZA1WQVs0+zNG+xi64P+ZLbNgMV5hv8O9t7UlobJCNBRloZ4pS69dDDF025829zB59VGO5nJN82WVu1tJQcCqI53T3CaAuxuoJ/t/86hfGzjTTOEmhZbLnnolxtrm1dumWtYr0LAQ7JlddI9ETyfUmwMB72/p+R7N4kbN357Cr7rttez3FCAU1VFf29XYrNHTgRgd3AkF6OhjzpNoDp4F+QTHLhnLTzX4bgP13XBOBezKWoqWT79Ycv/LezLXApIrtU80kl/Hni3TUXbJDn7wpejkBda4umChICFiHCIYzxo3Md+/5X32uEN36WvUVrroIrjB4bWgMHVCnsqQqzyzSnhAjkGvw72oLPG61YXAnhLLkqKWUgFvZ26lSMdnfwYs5Qa0NlqEtPgamiOGTQXPGiYFEBQpOSjhvMI+fUaEeQNajTbZtGh49KtzGa4rK3+s/lCjfcqYYKmE4FN0EI+kc8oj8txWjzklQ5kGLJ/QfDUy/E2tzdryhM+XLBAS6iwHyDf5jjq7fX1vyRI2svonllF61KWpkYGD4WnvTFy27MDDOgodVn56zmqYmnS4SkU+Nhz6+dbQEfAFwCgFpK3AH1c5ftVlNteZFIPhH9ZKQFnvUNj8PlcAVPZhxv1f4mSUkB8juJ8NQ1ZaYLdcPc7q9ZrOxPjLFt9cgiSR+NJdXDVj+8+DV7S+BUYHgdQ6wmKRfHer2BiTK0hQ9GFGCcb01C3jXGxMWrQ4tf02gcbcElDPFyPTrHaSTJ62Ih77m58BiRFu2t/t0Zh/8gcrNNkBFHcJo2SyGFADhGyxHSK8oM/vUiVRq6oQG59fATXn3t7w4OzHI04u0M8cjSWFc4LWUL/vdaVNe87eZTBl+F89KUlA2B/o9ft+bT8cFoQZaGg5QUjIWfWZyt/VDd3KWb11ZbP86GnXm/+AgIkborHllbXVvPZbh5KeWTI4J9Z01fx6dT+eds8w8aqa6MdspGIFyaCHsnVUPXM4YAPuZsq70DEXWPuz65lUVFgv4SjTxzbLbnUWVZvWlYoz3jrVb+psK+KGanAuyZWN7xgqMteDlDXEJEz2jBf6M7uMjKsEcSvRMbjO4FTwTX1bqxu3sinEGrhgqReFtN0rHYnxTWAAAgAElEQVQDK7r+VVSUZvtqHZvX3skQp+xaM24Dkbwl+toHZ8EbPxuzzfM3ooU9w5B2JoB/Dw/Dt0dWej8AmG2xuRZcxRieyJDZVUE/p1HLkoGV5w+s8+XrlzY0O+sHc/GNQL4cXe6d1EoxF36j0KLdfeVuiPI5lmNPRKM4aNo5NQIE9CIx9t1s+XsTpZjBf+XMKq0iajTUpTt3v/bQpVta65V/WRjbvHK8yG4JqZSM9nrKU808jxdIdo9MinwRyGcRqPbgwFZ1TezDfHWWjY/ovP6Q59rs+n2sub1OZKczKYqNQArVwwYe7FqpR0/d/KVza63WFXpoK4WGJF0VDW/vBVg45XwzXPBPNChUeXyiL79dUHtb8A6OWJZuNCWbGwT39oc68i6oVjI7N0FFdW3BLWqAPhqv9E8qvSyEdCVWdL73RfCfejoaWvz1Jrf/Hgvj6XFKSjE6GO5cl8fubAvIdTIAHh9WkwuHey/6b7Ehc7oCd2qtCPXoIYKeaKjDM05rd/cs5wzaACQRTZag+SKlvDX26Zunr78pkIvOLxYe6JVoyPNVPXYamQbr5i7evKqq8U8c2cFGdsS0PT8EpIR7YuGnj8tlJbfR3fN3K4MD89NochUSAZXEjxOhzp/rlWk7wv8lJvmbDI2V+yxI/iEe8p6g18+C0s3xVTfX1Y0UVKYpLC8EJMmxWMhbnSuz1uHCqnBDtafSimuRhPNiutowmcF/rnOiWPS5LE7ZXMH7FW6sU1hEcFk01KEdM97oVd/i28zK697kDOqLhXOh5ZIQHw6LkQP0Fs5dX7/N1X0bZ+z7E9uwFdrGcssTQv4hHinTe7jczpdZv7P1mi1RUded8JQSlsbCHUugvdvmFOwO5MwlpLw8HvZeYncH/8EZztZKxjDgVRIoIlaL7w/WKslmC6w7xSil+FPs07eOz+ckXa5w2FzB6xWOZ2XjW9tyT/oTka6JxZ3R0eYfYcg32AASgm78rIGvb2ilZ9LJt0Z34LucsVtz7cChnYYYAXbQUGiyvGx2G+2+dtQfHa7AUsZZl9GMN+2dPgJEdGc05DkuF0m2Fv99ioUflQuPSVt4BLQnZHTWDla4e+odmImam9qu3M6C9E7hrSmuxKRU5w6Gux4prpaNSF/gszYP142VRbepdBICguRz8ZB3n1xhcbj8tzLOT86Vr5z0WmFtAXRuIuy9PrsdZvCfHaPSUOQS/Dtd/n7k3FkaywqjRU/w72j1e5CzpWigE6VE8u1oaOSzav0+mQ9SNlfwRs7ofzfl4D8pRcdguNNQbSnzGctK5GlovXrnKkWk24eSEEIgplNUGuZfvouVW59CzmzJkeTswUcu+qfDHXyXMfySJLoWQZ4iAThJ9CCwHTiHReP+CaI/xEOekmyqzHL5D6nm/LFs2KY7ShBeHQ97OjRXx+mb3MFLLJ/XqhJSDBGxFcjwjvgHnyyH568cWl+us83/IiLP+fg+SREFogXRiL7TW9n8qdT76Tx/uzvwE4awZFN+aFXqAJTbLiHlH+Nhb05H1Wxuf0BhfN2RnHL7MFP15/Pgbjw8uJ+1Bp81Gma5fFAX3rfTLM3tZrX/wuOau8SUlJcMhL05FfDRtDjbgn9GxO/krrF8HKqkj9SU/N7qFZ2P67ACHe7ge4zhNjpoTZIiIUASZDTcwfWKd7QFR7RCVnrpy00npUwJYp0DkY5JvcbXt6u5pefnpMgzjPRNuTb49+6YL8YNrf52K8cHjORzrr72v/petZaHnSufST8VAgs4LNidN62yHMyZclss7M1YFG/W/ODB1VZMvwukoMQoyOOHIp29Wuo2k+J5VBjv//BDG/z7pwNOt/8DQra5KsQZDPm3x08XEZE6cUEun2/I6Yyl3vommn9jyA5ZE1700ri+unn+PWss+C9kjGt+gKCzo73eGza0ZwFvcn0tYeE4Kx9bhaRhQPxxPNSRLoq4qV7p4L9J638MFGDIypNTu6miawC/klLeMBj2npGLqbNaln2l2mJ5ORcek7awCKSLEwF9PxHp/GMuku2unks5hymPbOYir1S05Q3+zV3VUo1zNj1iWOwRf7TzxWx06983YvBPRE9HQ88cpDcly94WuIMjy2khN1ccTfqpEVCF6EtEOtPFtLJfPuZoqx0yUvAvSP5XjOIRg49s2Gd7or92t7YLjqdlx6ByKIQqX4v3eqfVnWBiPnXleFY4S8r7Hi6cHxUgCZtbexYIBWYxleYDp4XaopGQ8sV42LtHJvtsbr9HYTxd6V4I+VZ8NPxlWLlS1Yq2c4W/oP37+PhowT8QqkmChat6vU87XT1x5GBbX64Q8qZ4xHt6qfBwugMSGdNVXF6Vom1SF4LZvlr7ZjW/YAg/TGOlnVoYHv4RrPSNjtvfeEinjTfYgozYj/Jtn0qCJAEtiUW8hmuHncs4pgehft7lX622VGlHKLbKhdmkNT4CKSHPHdCVUzrZV70reMZHqDI90HqdD6nJY0b6lryfi4XOtkAMkdlz4Sk7rZSiP+wta392c76XfRasNUDlu/T3XvBGTtbM8zfarexejnh4TnxlJiZVPBXt7fyGXjNsrp7TFQ4ZdkL0SjDppouAKuRZiYj3F3rk1B/m372qBp810qaLkPB6/EPYF57v2OCY7Rc+L+COtgNuZgin6MGhUmhSgi4eiHiumI49ZvA/HfQ2fd66w/x7W6voQg6smRgctv5vf6pg3O7qeYJzOEhDSZJ4Mxbq/CxFBcA2z7+nUsWf1/5/bfA/R3G6Xe+QhA9iY6PztDaxDlfgHMbZBoVjx8bEEatWdC4vFfK21sCPFYX9TI8+IdXn4+GuvSfS2lz+0xHZTznT2v6BlCB+Fg93njdO0+QO3sIJjmMca/Xo2BjNZ0UFfdFQh+HaYefi87oVGEd7z+sMID2ZzGvmILBqNPXlsYfX9sTM5TKDoVzQKjxtklJ3DIYWn5irZCOOm5AUioc9Ze2fbETccp0blU6vvexTY7Tr4COeN3Ox1ea64hCO1juNtrgtJTwZC3ekP/b0XM62nhMQ4XY9tCZNcRAQqtgj3qvvZIqzzX81AJ5npGPiRNkrYTcc6LMrTbW/4wzbioNycaT2L0+na+SV7z9uka3Vn1AU3lQcC8srVU2pHyf6urYsrxVG0u5jzoNr6kQNMbCARwHsgiy73qmUPHmgz/vbTF5O+gaRFFNJficR6Xzc0do9jynKQ2pSDice8tbBlz2z7Ds5XgWE1+PLvXO0vPnqw6/Yrrbaeg9H3H+i7P7lT1cB3J0sHaqEze1X6v6N9ac+qYe+yfn8jjb/Gwz5TuM2k5p8OUXKrYqCPynUKaqZFfy7ep5gn68qlW4imJrKjUC+x7ic7uCHRvuYLjfWhdQ/OoTNq1cuiuYq04hBrFDFefHeTh3tznJFQz+9oy0waqQdOv2eGYdSJXplbHXq8OHHcmtL1NTqP4pzuDNTpeBK9l6V6u2JcNf39drY5Oo5mjHS2o0ZJodcr29Gocsl+He0+W9laKwilJLkf2Ih715TjYe2u1lTjQ8gYxlzlyt1LPP9Fproj80V6FI4W1apPk7HLlWInycinT+ejoxNn9fH6tvrdrMK+Dqi3AIBzwSkLfUu8Ekpj46FvfdlC/4/7wTjj0W8i5taAidZLOw3Uoo3Y+HOnRtc/lYrg7ukwH/He73fGpflcAfPRqJrkLN1NUkKMedzHFOtav8AQ96gh0+m1L/G+rq0BYx1V5Or5xwLh4J+DwpBw8jhbQa4u6ZoRgX/dfMDc2utzFD9ZvVMHpNmagTy/fE3tfX4LAiXmviWHoEUiWsGQp0X5Kq5YX5wlyor5nzKI1c9haYnKb8fDXvLuqPpcAdfYGzti8G8yoOAILg1nvjoLHjympzaLtpbexYyLv+o9wOsPN5tqFWq4qRYb+dteu2pnR/YqsaCf2aIB+jlMekKi8CmH/zDilioY/5UqDW5uucoqDycb85tYUdEv7R8v4UmaZjnb2yu4gP6tRqHcmhY3X/40S7DFQsuCcKtPrsdq65CpuxABFsxkDtqhely1a03+NfkqoIeVS3DC3mqdrGF4/kqwS8SoY6znK4eH4BcIgmemBj8w4FX1zhnqZ+g5YtCeAWZ8zk6qbXEVLjyAz1skuCDlFAPW9XbNSHVz8ecrbUpVJDpkaGHRit8jsScjMM8jX5GBf+aw5t6vpKeSTBTaNauHLJPYpGOvI5xNR7u289aU2e+CEo8YSTJodgHbPOpcy4zG9XkDpxnYeyaEps8LXWft305Ph72lLVHu8PlX8I4z7nK/LScN5knIUBC+qIRb855eE5X8HjkeIfR4Ox/H+pz/Z0724L3Ixqrb7zRxmVj9qoS3hhJibmjKzrfy+rTnDmKvbbtNo5oqAKNqRR+a6Bv0d+m8s/ZHjgMgZWnLWtW4DMTCEnvxcOe7fJkn8TmdPcIoy186PG7v3aoCu72lfCIuB6rykKDtnn+hmRtdXVVMnkCgryccV43XUvS3+SCjo71dv4lk6z1T21KCXfEPoTTbFvTgwrDOUMp3H+4b9GzzvbglQh4oVDl3yYF/1pnt9bu17ii7KLJl6r6bqy3a/vp2p0rv7MteDziFO9jSTECtI3/hiRBdyzUcdHEtn8NLd0nVinsd4D6igduzEYNcwHiLUiOHc6stW8yZOnaUjMu+G9sDbxkVdhXcx1Mk95YCEiSYwBseSy06LsAuK6PZi5e2N3LdmPIXzDablouPlYabfrlAHBRLOT1T3wQ6rXT5gr+ReH4bb30lUAnpBiREo4f2MgLsWQ2HuTbrNlW90nJ9JmKJgf+2twnuDgW9i7NFRqbO+BVGNN+M4a68tmVsbuX/YEzy3GGcnQTMVZKuiH2+vvn6WmFVuMObFMLcBdj7EAjua9nTtpa/e2Kwh80kl+qKm5L9HaeVAib7W3Bh41WXFSP3zM++D+k2+Zo4CcAQiMQfZch21cPbnpppKSYAPXYgfDiv+oM/pfGwh1LmtzBjy0MN09K2nkw7Hlz48H/Au5w77+aMVajyRdEv4qHPP+r175C0dna/e0I/I8coD6TzNWrR3esq6u6gzFMF7vVFlVHQR42EvZ+ME7f1OrfW0F8FDnboINBLnaqkv5JmDwGkwpxC3sb2drTBDMu+G9yBb5t4SzjqlMugJq0lY2AFPIsqdLtiRWdg/laWtu6dMsapixnrLAPwHztmQl8QhX/Hl4zctToE5dl31nKAEhzW/BJwLUPVKNc2oOfVFow8JDn32W1+UhfbbOsm6LCdVmt2+SVkyQpQCxOhLvSrY5yuezuwH84YxnbJ+Uip9S0egKt9W1qbFk632qx9pXaVlMfgJRyaSzsXaIHi1lzlx1otbIHGeOG6ryiZ07aXP7rFM7P1oNDpdAIIVzxSGdvIexxuAInMc5+UwhZlSKDJKjR94bq4MUZt/OPztbuy0Bhh0lisxjRnuMBYqHHJr1Tr6oL4eGLMm4yZNj5Twf/4ydN1g/+SYiokPDDRF9nWLPV7l62iBH3j+f8j4zJ3das8Ja+ZffcpZs7LNZ7N1Zjrn95B3O4A4sZY+s6b6iqeCoxsfPNHF+1vbYmwAjOyie9QsODCAaTY+r8VQ93PWM7wv8lhfi742M684J/d/e+nLEnGbCqQk9sU155EdB2jYEgFh0Z3hdWXrZuBW06VjnagpczRF0fO9PRY/KuRUCq4tpY7xdtTXLFxYjBP0m6Pxr2fCefkw654jMl/c5nVzl22fZZM++/oKjqFqYCrBGqOH1Vb2fOx/eNWORSFeLtRKRzR90ATSBsbgvI6R6HzEfvTOb5/P16RTTsvUQPDnZ3sIUzLEiwqUdfIWikoNFYxJPeNZzqsrcFXuXIds1GV0n3Jcqvxx70Pl0Im5pcy47hTLmTIZa1PW0hfBmXoQr1/kRk7GgAn+5K7YXUXypZ9e5lzQpaa7lQv4WcLUXEbUqlW1XpvkTv8PcAMi+wTHyPSRJjUsULEn3eX2j/TgBqakz98uCKrrfGd/5TRI8A0NsoaSVKeAsVvH7iaQU9C3nF8t3m6rlP4XDU+vKFpE/iYc8WzvbgIgTsmXhfkFxOSTpx4qalzeW/jyMekesCAAkpCOCC2Odtzutblu5RY7H+Z1zfjAv+bfO8jczq/DVDOKZYg27KLQ8CQsLjQuB5g32LCpanb3cHFzGkZYjMUh6vZo5WkvB4NNxxaL4ez5q7zGGpsjzMESb1Tc1XXqn4SMBfopEOLfgv94UOt7+DMZ7zznO5Dd8U9AuSr8VXyW/A412JXP0xZPCvyrMTvd7rc/VVo7e5/c8qjO+XD6/Jkx8CRKCSlJfEIt5uPRKMGfzL3ljE68rmn6PNn2TIDfVNUMjgv6G1e2eFK/cY7V071bgKQRfEIx5D1QvKNk/H7zfO695R4UobKLIRSS5EYHuWY/GUiO6OhjyfBf+QIRXXx5rb68QXwSl9MLQmedDI35a8r73ftE44SYDDhkLDnzrc1T9ljJ8tVHknMPoHQ8z4jV7O4N/e6j+XK/yn648RqXRntNdzXKbgX6MVJC+Lh9J1f9Zh5Gjr+TkQ/YgxfV1utFOEklK/ikcuOn1cv701+D9cwZu1v7X7hLgkFurQ9SzXO88qjQ7XN2h81ajSDDXtyR8BIeH8sRH649BKz8f5S9mQs7Hl8h0szPIYcr51IeWasiYjIKVIjaVw7+kc0bK7l2k5aregzhYrlTIGFRT8g6Ot+2Qkfkuxjv1VCuaVaAcBvRhd7snj6P4Ca3P7AWOV6NNUNg0nad+hPFNdaudfsX+dteoZo/lsZHsFiSFS6fREX5euriRN8wPftliNlWKpqvKMRK/3hmzjZLTFNpJiQJD4ViJy0fPZfNN739kW/DMiVsKitV6Tp6STgk6JRTybTirD7mfW27bb7gwUdAIga2CMti33JhYR3RkNeTLXazk4MKu5ia0aHyRJ4s1YqHNnAJ+1ub1ujKR8fCwpvrO63zJq34Zu1gqJClXeHBfU4VTY28hxUm48CSmjEW/O3QgKMpk0IXN81c11dRt07REq3Bzv7ThtiuD/01Fh3We49/z/rrNltq/W7rRcy5j1R3oKbUoSf4oNj54MK31rxmU0tQb6LApLdzHR6kyBZOfEez2/Kpi/FShog+Af5lzTZK8ee5lzvkUF2mualAMCRDIuCM5JFLFNmrOt+zlEZcq+vzmYbJKuhwCRTAHRWdFwZ3pVMt/L4fafgcivQwRDHUUUQr0uHuk6N1+/C8nXND+4D1rxbgXgs5eueZUSASnlC7Gwd89cdda7ggtqON6VK19Z6UlSSsodByJd7+Rlx2xfrXOz2gQytObFbzLljAARfDCksoNG+i58Xw+z3RW4k3O2UA9txdBItl9/+MJ/TWnPNgtqmvc+YLhibNZhiCRYEaPUCRBe3K+DXBeJzeU/XeE860KJLmFlJtJSWlQBJw30en9XZlPyVq8d569GsI2pzKlw6FUYz1hsLm8FBWDU2s3Fw96M3T9qD128ZV2D7aNxNSmgc6Q6fLsFah9nCn5VEj0khocXqjVWixXYHzjjc0VSXBt/qPM8R4v/fmbhR040URA9Fg95vlkAs/MWYW/v+S8HmBRnqqq4L9HbefTGgn9NGUm5KBr2XrW+Yntb4EFG4JoqBUAQPBcPdWin4ialrzS3dUtAJR0PSwkxInFioWqA5A1QkRk3DP61Y4OtwT8ryqazallkDCtSvCC6Ewh+HQ97ilr8qcnVc7SFw70VCcImYJRWjTSZTLUNbaQIjF4Xm9v85wLgNeU4zqbXxkx0o6nUkav7FldM5WiHqyfCOLROxyeTN3cEVCH6EpHOnHG3uwJhzlnWo8q5W1Q8DqlSUgq5S0JPy7iMZvgUR2v1LUzhPyyelabkiQh8sROnDxe72/8JZ3wzfdQVQqUj+Le3BU7hyH5dIRbrMiO9Qxp98yx49qaULgZdRKdZmtt32STa4gkpR4WAHwz2ee/R5XqFEDUe0m2z1rNjiLFtAWEuAH0DoXLrMIiU+tt4X9fJmeDTUkmqFOX18Xv96pDDSTVB4OwUbbdbSvVBgtETRaraabHy5Yj4FTWldif6uhbD9r5qx241q8fb2GkyhBBXxCOdF5dzqBpbu+dZFeWhiTYQiXg0NNpsd9VczDnzbcw+qarzY71dK9a/39Tm/5VCGiZrq/ZPvFRJKxPxoaPgqcvWnaAYvz/xtBJJ+f7qpJg39vDi18qJT7F1Zwz+G1qvtlcpIlZs5ab84iAgJFwZHxm6bOKxluJoSktFR4t/hFm4WSSyCCCvkXLbiS1O8lXhdPV0IIdgvvzl4ut/o78BXg2uLpf+9fXaXN0dClcMh2Ol4JevHUKVi+K9G672Z5PnaPOPMjTWs0lK6oex5L6xR5Z8mM2/jd1vbg+cCgA3A0yvD3K++mcaX67Bv9MdFIZLH9IR/Dva/G8w5DsZafyJ6JpoyHNBoW12uIKdjKPh84Yl0TspQd9b1VuYgoiFxnl9eY3zuxdwi3IRSJqFSFuOt7Yrtt7pyldl6meJ8OJzMsmxzfPvqVTxdFqKEHINSVrIOP5p3DcJcE9sQP6oqZ52RMYeUxjOklJ2xsLedI0imyuwTOGsa1y2lHRSLOy5bbo2T4t/Ix2U+oeGZtmqa3+vcNygIOC4PhL0aDTyzHyAu9fVQUjfO9JX6xTVtyPyDVJuSMpoNOxtzmTzpOCf6NXo8PAesNKnTsu/CmfOGPxrNjtcgWsZZxknYoX7NGPN04pioUrXx/o6f1ZKEBpau11WzkKI5odmoXAnEqtITbbE+i55atoyZ59msW2209UKYz+etqwSCyhnUZqNuepsC0hzrpd2IqweGdt+9JEl61rx6NVuxLGSUv42NvDxGfDkNRvkROr12za3Zy+00j2c4S56eUy6/BGQRP+JhTw6098mF+/KX2vpOEnSM0NjyaNHsixIOdzBjxnDzUtn2fQ0kdRO+arXxMNdi6YnKQP37j6rY7vaQYb6CpEVXH+BBBKJFdF3R9srss3fHF99c23tzqrArRmXlzBkBxTI7ZKLSUl5+cBGuoXYW/27c4W/oBklBD3GOR5KUg4AYK2W3kWS7oh+Ovy/zs1rdkNk6XovQsJp8XBHOl20ydUzhzMKp+diuvOXPL4/3HVnyZ2cpHABb3bv/1NY77tUSrqDMTxBI037iLgGCLcClDjxu0tKWhYLP3PJBgsA4FOc7qpnkW2YjixIDslhucfAyrUpdTZX4EwJMGblbF1+PxG9Eg15vlpebIqvfaPBv5bfyhSIcAM9yIsPV2Vq0NpWAGJoaITOHFnpLUgbv1w8bTr8yu14lXiQGbCXdi5+lopWG0/J4Nr4uyNdBXnhzvE1NdXWPGUxWPslDe9KDP4d7u5fMqb8v1LNB1NP3vOAOdsCqtEWaiRRVyzk8U933G0u//0Kn5zrOV2ZJn9mBFJS/GQg3HmpHnxqDr9i6/qaqpK/p/XYtjEaIeDGeKThbIDTpzwab7jgn0hVSQu6On8yHXwy8/qYw117PWN4RuFll1AiyXB/yNtWQo1ZVdnd3d9D5PsQ0facscxF8rJKqSyClBQnDYQ7M+7GO45c9hUmLS+PW6wtWhHQjYQ0V2urKUn8Jpawnum0pXYfD/5VVZyY+Lw1rtbtyWpldzDGW9ILXiiOj4c6y14Lx+FadhICvwU5y1h8MCXVy0Glh7lFuRsIbIhE44UZScLqFNIFg6EMhfkO6bTZ6+3/4Bw3aJdLpD6fTPHvrnrI83pze/BsQXIJxy9SsGZ88A9zfIqztuYGRKYdHzSvCkYgJenUgVV0NzzhLdfxaHS0Ba9hiBVRmK2Ch0qXaVqef2Jk+FuFSttIF7sBy8d6KqHqMrBERKqqvpvo7dq+ROp0q6mb49uiprruQ+SwQV6ZbiEmYU4I5LMI1NgSmG9RoHemBv/1hy7brabB8mJOQJvEeSEwNKbuN7yia+pieJ9Ltrn9SxXGF+elqExMRLInGvJ6plQ/J7iFs1r+Bzl3lsnMnNVqO4tJCa3FOtJub+12McZuR8bsORtXKQyVEvwf1LOZo0n+EiXMlpw5GMk6oz3bpxrSlCr2GejtfC4TjbPtql0R5avrgn8Sq9QUP5lb6DKGuKcAeXN8aOQcZ23NHuuCfyG7GYPjUUJ6k5c0zADqSQghEY+Lh8tfw6Fh/uW7WC2W+xD5bpn8HkulvrGqL/mMs7X2BeCSiOBhhvjj8dpVQtAwASxIRDyh9fmrWrt3ruP81xxxgxbZUtInsVhi9+Zm2wkAeN1EXpGU98Yf8h5bKT+/Ytmx0Z1/TeGsFv9BFgvv5QAVVxmzWIAYRW66CjzIl1MIRw8u73qr7HbP9tU6mqteYlzZruy2GNiA3I6P6nO0vqVnsxoLfKKPunKoRlPy6NV93vsqx6LPLdn57CrHl7e9hQGeWHG2bYIGkVCj0UhXxly9qdy1a6lrDM420gciSSkkSG883LVBNeN8htbe6v8XV/g++fCaPPoRyGVxyukOxpFNbr2lX1PpKbVq7wQYiIU863KGM1lha/G70cLvMtL3ohTi41ikc8tiomp3B37DGTupmDqKKTup0h2DvZ4Sv+t8rMlV9SWGTKsGfzASXc44rymmn+WW3b986LO6Wb6MRSKrWy7fYZalet13PpF4Ozo8upujtvZpLfiXBL+IvTt0vnO7mr3Gg/9USp6scDwZGc6Z6JuU9EEyqS5c/fDiJ8vts6bf0RZ8gCEekcmW/sTQ5vB336fO1uBLkmNyhKqOqIbRpxSGW43Tk6SPJInz4pGxPwH4JlXx12hsrkAQAY9d/xSAtvAnCe/iHE+bqHvV6tFdx/528briipWAUTFsmDL41xTa3cHLOMNLiqHclJkfApLEGBI7Z3hN6oHhxy76ot9lfuIKxmVz9RyncPhDwQTOMEEk6dkhkTx6pG+JrnZReuGpmtO9c0PdF5Vi9fKVm65/MGaHx/2JctuR+UM3eARX6LeIBt7RqURgM9GteWoAABwrSURBVNgkpVwSC3uX5mquzdV9G2fs+4YK/gUkVBKnDPR2/iVXfzPRV8/z7Viv1L6OfMPqx4WQb8oAIBIUDXXqPgVkvOCfVBJwaazXs2yq8da+FRnQRVO12qq0+VKK4L/x8OBOlmr5OiLP+r1dafho9qQEnTIQ8fymJLbNuabJUTN2JiDfmoQ4iHHc20jP7+lgNOUC4iHdtuZGJT4uf7zAqKMt+Hw6+JfiZ7FPbRc6Nx/Q8Ern/KujqW+ixXI4A3nxxGP1WlvA2PDwMYU6WTodnzXeptaeoywKZNzk6V+V2gweW9w/HvzHQx372F3ByznHJRP1CkmfANBN8Y3UTLC19+yBJP0cWXs2e/uXD1kANu1ifxoG2R9Gc3yKraZ2tcKMXbQk24Ab5b7WnzOZpNPXrPCuy/+pJNvt7sCNnLFJK2mVZF+l2qI9vFJMHrN6eae2GkuFtNPWGvAqCpt2DnEhbdIjq39oqAZW+kb10JacZo5PcVTX/ZVxOKjkumeYwlSS5gw85Plrrm7b24J3cMSMfZNzlVUqem1HJ7VqdN7g477CnObafYG1aev9f2GxmOl7xRpDAlKjyz2ffTDquwwX/Kd3yPhx8cii3qk8dLQFf2q01L9SBP/pAKclcJLFwkoTQOubhrqpkqnRHQf7Ln5bN0M+hAf67PbG2meQwSwELbe7clvy5eOeHp4sp4ewub1n3a72+sF/umPFJ294nZvvtC74FylxcHy19V/ORvVD5F+cNCKi+6Ihz9F6bCoNzcYLoI6MiG+teaTzbxODf5h9o6V5i1UbnJDQTs0JknckIl2ZW9y29NTNUsf2rq6pemJjfkkph2Jh74w46Z49+E8/uPzfZAqGOLK60kwGU8v6CGjtVqQUj210YlcIZLaWpXtwroSQwTZmmyl9g0ISPkqS+NGqSOeUH1f6pG1IZXcte4Zzy/758peDT0gajUN1E4TPGSuHfj06mw6/Yjul2vL6eAEaPTwmTe4IqCT2SoQ6/5MT587XVTXvMvYHYFBBHznZPSCC56Ohjr2zU+qnaGy94lgLV36NyBv0c5mUehHQqm/HI55v6qGfNXfZrlUW5R/IcZYe+kqgIUnvRcPDn7Xvm3o3zIjBv5DJP8fDFx1TdJz3WlRn33qzpzjD3Yuuq8AKcklp0akaG1q7d7IyvrVAauUSf2yk34NOH3Mmy4bzxHZ0G+78UzAWfmaxs23/fddV+9eC/77Ov9tdgQc5/2LHu/KCf60bQeAkC99wcUwIeVf8jQ9+6Nxl2+ck4qi2868Ba2/z38qRn5wJZFXA75gqu2MZNkirD770S/UN9U+CFO+jwr++Pn+K5C0DIe//5Dx4BmTQF/zP8TWx2prf6zkyYUAMKtpkrTKnALGCES2JRbrSx3kq/bK7/K2A7F7OsLbSbS23fVLKFySQJxHuDBfLFqcrOIYcrcWSXwy5UqWXYx8M71OQbgfFMPBzmXZX9/mcK1cXUcWMFq3VNpGC9o33duZUuK66pWeHWkZaPp+hFr2KEfxrxXsdNTUhxtj8GT2ZiuS8mqIjE32eB/WI1z5yOYMbGbLP8nuNca0N/j1T1/LRav5sVnsTY8aqg6KqyRMTvRfdUYqRcLgCcwnxdqN10MoWlOrHbo5id7nOAc6/gin6BnLc3WhFiPX7mjtlNpynDP4J/bHQU0smBv+qTB2SCC9+Ag4OzHLOwoHx1K9KDP4bD+m0WeptbyJntonIkaAEIYSQ4NuS4Vvjwb+tNXioouDfNoYyEbxK2gJAn/e3E2kaWwKnWoHt1z+sLpmYRjFOk1Rp9mCv55+5j57xOHQF/2m3Dum0OWbZPmSMbdJFNypqCEmlMSG+sWpMfb5ijz9nBgztbv/FnPHLKgrPSjNGUmyU8MjVkY7/K/RR/4muTnxpVBoEG3940zXR0PBnvZc3LOBSUT7M9tXaN6u5ZVNpN1RR2AKAlBRLIj9odejC13Kxzdbqb2cc/syQ6z6OnYv8YtEWJfjXjJ3tq23eom6oWHbPZLlE8mvRkPcfejCwtwWuZWt3OnXXCNAjt5g0eoJ/a8uyr9RzHuaMVVx3lqmw6V/+tLJhn/BioeljdlfN7zlnhkpFyhaUZkVrH1+TY8va2xDxmwBUNxOP9GfFSEdb46mDf+iOhZ6+eHLwT4ckwp70EXeHO/iL8ZaT6foA4c5z9NhUShq7O3AhZ+zKjX4TSvFS9NPEQfBsYNA5P7A/KfQ4Y3yji6ja6VEScmGir/OBcZkO17IXRgRvGX7I+9H638VaLTUJ8LWcTxmWEqQC6tIf/GvH/93+sxXCazbWk7GAds1oUZJoFIFuV4FfPhBa9K5RwbC7glpbjjnm6u6GI0hE/0glxfcGVxS5U8NG8qMqfk4R/Kg/1HFrxdupHUGb2+0CBW/lCtcqE5tXARGQAu6NJdacAk9dtioXsc72wLcRWEGK5uWid7q0QpWXx3u9RSmwa2vtaedc/tlMU5nuKE3mzyX4d7YHf4FgrL7vqqC/JCKe70yFmrOle7Zk8BjniqE2h6Yd2OYxleytwRVcwbl5sJacRYjkTfHIRafnorhpjq8Jqqv2QVC2YUz4GPLPUkbMKxsC2eZi9uB/aImzrWa/L6r9i28BqMAsVcsnduAYE3TCqoin4gpzN7Us+w5HditTeFMmrEio745Jcq3uW/yKlnLJqyx/ZoztCxKeBKBdgaEjE58qqH28FaDTHVwVDXuaYHuftXn3upGJ9CTpjuiHeBo83zEjFslzCv41oOzu4JWc4YXZJrJ5P3cEtCP+BPA7AvlgPOz9rG1FYQu/5W7R9Djq5gS3qK6BPzKG35qepE2HO902SULfcNJy6sgjF3xYbM8a5wcXWK14V7H1FFy+gYL/9HNxfncLU/hyZDOvUFHBx36CQAm0LLbcc1GuOowa/K8eGtphdKXvnVz91UV/4NU1jqaxXyKyH86UCtq6cJkGkQBYQwIOTkQ6ntcjxojBfzJFxw32ee6cyj+7O/ANhvB3o82rbAGXnjHNmWa2r9a5ed3NiHBCzrwlZhgZFnuseVRfypWWalWniIsJ2eYg8ZucmS3CcxmubHNx6uCf/LHQM5OO/YtR1U0K25tzvGLiaYvkoGoffLyr8roo7e6zOr5U9VfGlG9kwk0S9asydfxg5KKHYcEC7hj62vUo8bTRodQW1lnKtRsr7ktCCol4Zjzsuenz4L+hqrV75wZlgw5Ygf7lHZ25jJmRaXMO/gHmKA53+x8Zg2ON7Hgl2q5K+HYiPLS84o865wLegru4ffVbqzjnZv6/tpoj4aNo+Okvleqood29LMKZpTWXISs3rbZAIgFOjYe8htj5H8erft7lX61SLP9hnPNyYzhRvxDikfgro+32r1RfxDmf1CKnkuzM+MLPM/i3tQTOVCzs55Xu3/r2ZfsAnL4/PmZvrX6WKzxdOMm8poeAlPSiKsaO1FUN/etnNzjsW/+GMW6oIpT9y5fXAKycsutKthzc6aFcHG4pxUuxcGeZCvD5WJO76v8sTPlacbybvlQSUgqV7IkVnYPZpNV884pta2osNzJO8xBAAYO2NczmZzHvZ3v2TxX8k6RgdLzgH9DTGv4pIY9FwMM5ozMnLspl01NMH7PK/uYV2zbPqnovEx2RWCUF/G+8tzO9meV091wDIH4YDXc66uYH96lW4AmWoc5YesMNQKQEnWRl7IaUoGMtjG5Fzrce10NSRlNCugb7up7NauMmQpBH8A9ga+nZg3PqRYZbbSI4lM0NIektJLgrFvF0lc2Ioiv2Kc7W6sczVdcsuuoKUUBCfKgydsNAyHNFKU0y0hHDdQ9iog9ESj0u8dDijbZkKSWGuehqaOt2WQT6WIZKsrnImQ6tIBplgI9LoufiI8O+if18bfP8e3IL/gIQDq70XTrtJJQEuiwe9vwkVzxs7uBfFIbfzpWvnPTamlc07Cn+wtEcn9NRV/cXBmabyumON0n19uinY6fBs77hbLKa5v1kX26p7mUMm7PRVtJ9PcGC3R38EWd4SyXZnc0WIeH8eLjjp9noinm/ydV9mwJ4+MRApJj6ppKtFVcFwn8j4vtSlb+L9Y3cn/dG1Bxfvb26bk9E/A6guhMDjgKpmhHsBBK2AsQ6Mx108mhk+53Z23tWjx/fFyQ/FSloVyz4a4a4Jwl5dXR0xNtkqd2Dcfl3znmNKuAHCoMDAeHMcU3at0E85Kno1Byb2/+swvh+689VIcWIEHj2YJ83/ZzRgn8ieWws4v1S+u82/6AUfBEwOp0haekPk+JblcSQgjxjxzoieiUa8ny1XL+9cujNK/jXDLW3+A9Czh5lzFhVxMsB8sZ0CpI/EgKfmwnVJe3uwDZI7M6Z2BddqnKAkLXFZ233NNy9UJRyDjpdwUeQ42Gl1DldXUT09Kg6fOSaPt+n05VVDv7Glp4dLIr8LhIEgE1+ARXTHq1nNQBeLkB8gCr768Z2bGzz/F8Cjm2Kwn5ZTHumK5skrE4J9X8H+7qmPHKcSY/dHYhyxjLmAE7XrmLxpyR9MhD2lKRuRE3LFdvWWKpu4ABtxfJnJsgloKuiyz2fFSbNftnmLzuYK+xRZMYqQpktKEl/D7YFn+ForM4aQlXd8d6uSPaRKyLFHJ9it1YfABwv4YyV5YSekPQ6AFyJwD6VKfWfiRWdGXdep43CHF+1rbZ6FxS0NTBWzxmilFADQHMQ8ESc4bFEtt+ZvT2wnANLP6+JQBWSLmYMTtCCfynl9bH3Ri60bW3ZlTPlb1rVfFXKsznCPojs1HXBvyqvjvd6Kzptu7EtsL8V2QadzUiSKqXaEe9dnF6wSwf/kDomFl6c7kTiaPUnUgBnIaWeZGD5uqLAHXpPoKhC/CAR6fz9tOe4gQTkHfxrPs5qWXaEwvkfFMbqDeRz2UzVjp8AMVKFeGTg4+h34PkrZ0RhiYmA213BEcaoqtJ3Hac7SdJjDQCC6PpEuSqrHuyZZa+z/xa1oiiVcqHMuENGwNYVX5FATw6EvWdXisl523HosuameuUJBXAnQInph+16q9H5yB6fW0BIgtEwSewZeHk4CO/4pjyau76uhnlL2xULu5MBr8idACL53zWjNGdsZdcbueLkdPeUdJEtV/sm06cfFSAIH0hEOqYsrDY9Petxa73Ht2n+JwPYpdzP47XvRlwLRMZrwqcKypy+W8Z9W/e7mQ6IxCbZKIGujoc9HXpE2lz+Qzjyv+qhrRQaQeKtRKRzl2z2ZP69aVDlNFTZ1ORxf+NTShXysIG+zo22C8tD2fRYDg7MamwQNyjIFyIhA6TCgpeeuwTptDqE5wTB4lWRzt7pGV0E7tk+Z5O96gjkyvEMxNwvnk0I2ns0/RotwHu0CJZPS2S24L9hXs8JVVVweyYlAuTN8aGRc2ZhzXbWalzBGG4jpXo7AT+QM9xxnKc/MbA9/H1phRcR9yn21poexuHc9cdZSlgaCw99VhDXJ9PBv6ATY32ezTT/bC3+f6GCj8RDaxc3rPMCX51lwbsRabep5ov2e4iGvIbpvjKtSTaBedoPF5ur53QEeQ3nZgvAKQdFUkwihGPD7HxYuShaqAE0ohxHi/93yFg7cpzU09OIvmzMZiEpBFK9J9672FB565vSGFSKLzVzLt2murqmExEdjKAJgPYEhlvp/YDRiooxSa8SyncQ+JgKckQK9siqN9/7E7zxs7FK8bOS7KhtvWbLjdlDI0OK1apv91VaSbEIlne7QJFKjQJT0hFIild/vsA1DNax2vT/D6SSAj4cSaVtfcenjeUUAXBxELa7/fciYlu5es+ni+ZJ9ZHEyNiJE1NUJnn79UsbmppqduAA20uCrZDhZohQQwAKAiqSmIIsqUjgCgNiQMiIWPqDjjNIp1IQaZ95KNcGDzL9X0CSIFD9bOdVogAJjAQACQGocsKU1NbXBI0CZ4MkaY3kFAeBq4jkqlFVHRgbUvt1d6KYfaOl1jnsnOiXJLW6SqqTvsNIBaZUYbqFVQpRZapcOz8KeUkVpVJjsaDKBSnVmmjGoIakygjJypn2p1I1RqOvrY5c/Go21VpxX141nGRjjWtx1ea29cNUU3LrjL8dVYxYZG2Nkh6X9X6Pklmsml3pe8i5lLjR3x8TlEJFrFvoE4JGkipLKlyMcFEjBj54awTe+FmyHL+rbJhNeX+Or76puva7CLC7RKhDJGt6XgtUkcGYQExxSaOAuAaBhgEFk5LPAoRZiFAnSDuRK4EhT0lJw0jy4yGS9yf7FmtjWfJnzLSw+Jy5bo5vC2tN7dEMcDdEsKfnBwhtI6kJJO2NjE36bRVCZyllZAv+Gw/rnm2tVTK2FJWquC0WHT2jsbF2S1ZFEYWxnUmVjwPCgePd2bTCd9HRkXojtA1vaPG7LZz9jmWo4C9IXBH/ZLTbuVndUgI6Mxb2pJ+VttbAXxmn/lio87sTx62pPXgLAn5TAdg503imJJ0zEPb8rJRjXQm6ph38a040zA+2WRS8jjEwW3qsN6qqoNVAsguAPZ/oHf4sh7nC+5aXYlbO9tU2OusOsoCIoFJZxdGm674g+V8AHojHVt+q+6NwukpNfqMgwGCOr8FhtX4ZOdsM1sYkWS8iOaxK9tbgh0Mfwos+7UPWvEwECoeAlp9bU3UCQx5ExMbCCc4uSQhYA1IeE+fDT0E4t3aO2aWbFCYCJgKbNAKzb7TMmvXfRqW6/iscad1mkgCxDSD/BgB9nUu5M1ZYEd5MY5It+Le3XLUtt8iMKRmSxJ9ig/FTmhob7BwsDzBke6qS/smR9h3fZBCS3ou/N7yLUb4hpqrbIyX9WhJaFA4/6P/4dSs8e1PK3ur/Fyjso/hyT/t6+DK7K/BPztne6+NORB+MjrHWNQ8vemmT/p1kcK4gwb8mt2p+cJdaBf6oMNygUMNMA5WkFAQ4JiU9kOj1HjfT/Nfv7wLucB9wNyIciQjpXQAjXmuribIxEOK5WG9nxjYlRvTLtNlEwERgZiFgd3X/lzHFWeznsZQ0KomuSUTClwCsVGcWyqa3JgImAmVB4NBlzfZ6dhEQHomSnMDZ59+dhJ8/8xS9J/IKbX+24L+uLbhFDdBHmeyTUvSNDY7+oKpasaBF+ZNWXFtKeocx3H7cTiHVU+Phrl8X2u5iynO6g2PZakGkhDx5IOL9rVbwDyQliMTCWO+SpwF8DA6mLZqb6jO21Na+21XAnw6EPBcU04dKlV2w4D/t4BxfvbO29pdAsDDbgFUqINOxSxKpACyCJP8aFfhL6OuYcTn9+eBnb+85lREdLkEexTdSjTMfuUXn0YJ+ga8Qp4fGBN20pldfP9yi22UqMBEwETARyAeB2TdanJsPngQEJyLKb+ktmKRLlfa8JHwfEP4mxrAn8XDH87r4TCITARMBE4FiIbDz2VU1O26/WQ0kD0LGDgKOa2uYSeSItC0A7SAlbs45FrVddbbgv76lZzMLl29urMaalPIFQLxBEvxo/U1YrXMOSTol1uu5rVgwFkNuY1vwWIukO8dTFzLp0Fp2AmGQAH6ppZ8T0a9IkpbysAsinIHI0iki61+kygFB6qGJvoteKIbtlS6zsMH/2gUAxVZT9T0OfBkyTLdg2NQvkmpKAr9VAN7JUuJZPX1RN3VMcvZv9mmWps13PFCR+GPkbEHO/CVmkFL+i6RcjGR5J9a36JUSqzfVmQiYCJgIFA0BbZfJKuRsVNj52sLsdHfDhKAkCfVoAuWjgdTwC7DSZ+72F230TMEmAiYC00fAx+rmWpqtFuvmhGRjyKzrZJI4FAFORklbFSp1NVvwr22uOmpq7mFTdIUgIlUSpTibXINNCvkuSPa9WF/HU9PHpYQSDry6xtEkfs4YnLIxrdrChlb9ARmuK9qXrmk54e9MvMmUXDDY572nhN5UlKrCB/8T3HO4Ay8A4Q7IqGa6Hw+VhNraY94wLIjWoIQLEr2dd1SSfca3ZQFvcs8+kwN2aMVrgFg9oLSUYw59XiFaBcI1EijJAG6Khkc+6ztufrwaf56ZHpgImAhkR2C2xeb63jUKwnEEwACwbmPP47UfYqAC0ggSqEkQr48J9YTRvovfzq7HpDARMBEwETAgAjufXVW7ffNuVqW6nXE4jktIt2wlTLcwqULQCngSn+obNmvwn+5lHzwfEa/OFSEpoTcW7nDlylcJ9LXf7N63phYfYJxvXSh7VEGvJiKerxRKnhHlFDX412rpNs7vnq8o7GjG2P8zIkATbdaqZQLDkCR4S5K4byDStdLoPlW8/Qd7ZtkaHCcxhF1Yumw2OYjgQFbEUyWShFZ1+zEE9gahTJHEd+Or5a/h8a5ExeNlGmgiYCJgIlAsBA7octhsjcchwo6csXSV5UnvSIIRIeGdERoLmQF/sQbBlGsiYCJgCATm+Kqbqqu+gQBfI8a3tABYCbVOJLA5CHk4U1jTuB96gn+H238GIl6LmFsHGgJ5eXS597MWeca87O6rFnEmewphvZD0ejJFR61Z4X25EPKMKqPYwf/nuPiYc771UELLQmT0P8i1NiTGuNI9UQGfRaKlErBfrhYvDZpBYPkGr6WnzgbJHRRWte6hma8xRGMWxKoN2igJFGpSjLy1ps/Xb9S2OPliYvKZCJgImAiYCJgImAiYCJgIFAUBBPelsxrZrF2sAmo0DSSSPPrQ4r9m02ZrWboHV/j9iHyHbLQT7/cPyAZ4wrs6F55Ko3W0Bs9iCl4/HbuIREqo7NxEn+eGmf5tX6Lgf/JwNbqC3RzoeIasARlUTK93rUo/IAwC0QgIio2m6Jw1j2b/QU5nMpq8JgImAiYCJgImAiYCJgImAiYCJgImAlMh4Gj1/x9T+Nf1oiSE+lg80vVNvfQVS7dXT51jG3E9Ev8hMi39LNdLkhT0cCzSOT9Xzk2RvizB/1ogCRtag1+zKrhQAjYQ0aEKYslzMIjk24D4dwD4GACG1CT8eeAhz783xcE2fTIRMBEwETARMBEwETARMBEwETARMB4C9tbuC7miXKnHcilkMkUjW67q9cX10Fc6Tb37yt2qUN7KEA/Ixda1ddroz7FQ57G58G3KtGUM/ifAurvP2rhl1TYW69qWDELQ5sDYIkTcl4FsKEShN21XnyStBgaPEsGNjGFM05VM4eAqxI/Mtnyb8jQ3fTMRMBEwETARMBEwETARMBEwETAyAgu4s22/FKKSNX4Tkq6Mh5/pBLhbGNnjibY3HX7ldqxa9HFku+rxKZ26LWWIVDzR7MT2BWJZJ48ecEtCs835NU17bb0ZqSknA7kLoLIHMmhGSdXEsR6JDQoUAyjoE4H4b6nie2vGBgfgsWgU4KYN8rpLYrOpxETARMBEwETARMBEwETARMBEwETARKAACNhdgas4ZxdMJUqSiEtgJyVCngcLoLKiRFQffsV2tRbLbYzhIVO19FvbrQtfi4ZmdmX/TINnnOC/oqaeaYyJgImAiYCJgImAiYCJgImAiYCJgIlA6RCoablq21ounmMMN1ozTQj5P/GI95bSWVVaTfaWq7YFpp7KGF2CyDeIZdPd2QjuifZ6jyutZcbQZgb/xhgn00oTARMBEwETARMBEwETARMBEwETgZmMwOzTLM7NdgoiY+dlgkFNih8kHur8/QyACBtdwe8qCL9kDB0T/RWSboL4UEf8qctWzQAccnbx/wPBFgjuga+VcwAAAABJRU5ErkJggg=="/>
          <p:cNvSpPr>
            <a:spLocks noChangeAspect="1" noChangeArrowheads="1"/>
          </p:cNvSpPr>
          <p:nvPr/>
        </p:nvSpPr>
        <p:spPr bwMode="auto">
          <a:xfrm>
            <a:off x="155575" y="-449263"/>
            <a:ext cx="28289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png;base64,iVBORw0KGgoAAAANSUhEUgAAA/8AAAFUCAYAAAByRoxSAAAAAXNSR0IArs4c6QAAIABJREFUeF7snXlgY1XVwM+596XpNm2zlE32VUQ2h1VACzPTJimbwKCAAiKCCijLNEmHrQgzbdJhkUUFFRVQ0EFBYLJ0ZmBk+RBl8AOET2QRWYVmaTvTNe/e8/Eyk9LptJ2mkzR57X1/NXnnnuV3X5qc9+49B0Ed00Kg0r30c1zANywavwKRWSZrlEiSFBABFNenJCTXDQ29DWtaBiY7XskpAoqAIqAIKAKKgCKgCCgCioAiUHQE6lqcdmvpSq7xgzK+CSlDurT8oCd6+RtF5+8McAhnQAxFG4LdfW0Vw/IzCfAzANLHkE866R8rKJ1ELwd8AIh9IEk8k4gMrARokUULQDmmCCgCioAioAgoAoqAIqAIKAKKwGgCdS2lDmvpnUzjZ48+RULGCNlX4+GmxxW43BJQyX9ueQJAnWZ3eb4CJBcjZzUAsB0DsgKynLE2VgMAYRcxjOtSxgYH+dcGHl/0n5yHohQqAoqAIqAIKAKKgCKgCCgCioAikGMCNlf7PRqHb4ynVpD4uE/nRwx0NP07x6ZntbqcJaSzkqL7Vusc6t/VynklEB1CQFcxxB0LwUKSGATCB5Dx20CI9bHI828ALBeF8EXZVAQUAUVAEVAEFAFFQBFQBBQBRWAMAmivD17BNGxFBG0iQkTymVjIdwwAkCKZGwIq+c+eI1Y3BA+2aHgGgLQRQT1DtlP2avI3gojeI8KHAekjfWDw/u7Hr34zf9aUZkVAEVAEFAFFQBFQBBQBRUARUAS2TKBiftv+1hJYxZFvs2VpAF3Ad5KRpjsnI6tktkxAJf9bZjQsUVbf9sVyDvcgog2R2bMYWhBRklIQYkJK2Y3ELklEvZGCOKKMKgKKgCKgCCgCioAioAgoAorArCfgdAc6kTHnZEHokl5Ihr1zJyuv5CYmoJL/LVwhNlf7AYzkgcDwBsZwZzNfUFJSXBJeSiRe7npv4P/glZYhM8ejfFcEFAFFQBFQBBQBRUARUAQUARMQOKGl3J6y/oFzzZWNt0JQH4K4KB5p/lU245Ts2ARU8j/OlVHjat2VIzufEM7jyLafSReQkPQRogxLwlXJsO83Myk2FYsioAgoAoqAIqAIKAKKgCKgCBQXAbtrWQMDeT9ytGXrmSBoSYSafqj2/mdLbnN5lfyPwdDmCV7EiW4AgDnIGN96zMWpQRINAMoXBwfkeetXL361OL1UXikCioAioAgoAoqAIqAIKAKKgJkJ2F2Bjzhnk9rnPzpOKeX6Pujbtz983XtmZlAMvqvkf8Qs2FxtRyOxFsbpOMxha75imOgt+SAJ7hNAN3b19f0D1rToW5JX5xUBRUARUAQUAUVAEVAEFAFFQBHYEgHjwaqGePtEciRBEsoUQ2YdS25wiPbuWel9fUu21PmJCajkHwAqPMHtyoFdRSTPRoZzZutFQyTf1QWt7IquvUC1CZytV4GKWxFQBBQBRUARUAQUAUVAEcgNgTkLgkeVluDTW9ImJF0LKC8yugCQpCECWMcYOjLjdKF7k5Hm9i3pUedV8j8hgSr3DUdYQFuxsYL/rL8ZQiQJJMRTiGd1h70d6gOkCCgCioAioAgoAoqAIqAIKAKKwFQIODztv2EIZ447VkoaEnI+5+xfDOEdY/W1kPQ6A7gfGV6TGSeEGEhE/GVT8UGN+ZTArE12yxtu3r4EUw0Wjr9UF8TmBEhIQQyvinfTHfCMb51ipAgoAoqAIqAIKAKKgCKgCCgCisBkCdS4Wus48D+ycYr8kRAxweAHyZD/t3Z3YEfO2LuGbpHSX0LOfoaANyLDkoy9zhVNMyZ3tTUEj0EGxwJCM0csHb7JIeV6IHneAMmn+6JXfjhZ1pOVmzEAJxuwIVfqat21HPgvGMMvIYKWzdjZJqsL+pMkvL072rRqtsWu4lUEFAFFQBFQBBQBRUARUAQUgakRcLjbbmGM/2Cs0UTiVQl4aSLkW2mcH5n8Dwl5/9BQqqmi1PIUItttOPkfSDlh9eL41LwpklFz77Q4a5PnAcJSZNw+NhuZEpKeTg4MnAhrWtbn0vPZl/zv0FLuPLCsBxDYbCvqN5ULx9gGIAX2SyGO7lrV/Pep6FBjFAFFQBFQBBQBRUARUAQUAUVgdhFwegJyvHxL6vqCeLR5+OFiVf0St9VSEjIIDfUP7Nn9+NVvOhuCr6KG+2aoDabE1T0dfqMjm2kPuyt4J0M8HxmwiYIwcjDSxfvxjsU75TLY2ZP879dSUv0Z69Gaxh9giLW5hDhbdOkpOiEZfyMKa+9KzZaYVZyKgCKgCCgCioAioAgoAoqAIpAdgRpX2/UWzq8ab5Suy+8mo76fZs7bXK33aFz7hvE6s7y/pmHpNyya5Z6MjJTioXjYf0p2nhSHdEVdcLvSMljGGJ6VjUdCp2sTUe8PsxkzkeysSf5trvZmRPoBZ7htruDNNj1SUh8QNcc73/yJugEw22ZfxasIKAKKgCKgCCgCioAiMMsJsJrjbtip6yP9Q3ilZWgiFnZXsJdzLB8pI4m6GWK18R5J+CAWbvpM5rzDFXiHcZZ+yq1LcWIy7H8UANDZ0K6jtuEpOUl4OhZuOsZ0c7BfS4l95/IlyOgSBmO3MhwvJinp7dQQO71n9aK/5SLuWZD8E9pcwbDGWUMugCkdACk9dV5XdPGvjM+g4qEIKAKKgCKgCCgCioAioAgoAjOFACEsXM6g89V0nmhlfJeKEv4AAh7MuMalTsm+/qED+5+8Kl2cb6zD7gn+gBHdiIzxzHljGbsu4WQLZ3/KvNdZvosGy08XxuvaxvbhvEJIeiuxThwCTzcn7a5AmHPmSo8h+ktnyHuk2UhXNbQ1WjX+2NT9lud3rvD9YurjPx05s5P/+vaKak7tFoBvjawUmQtws12HlHRlHEpvhPD3B2c7CxW/IqAI5JfAHNfSI0u4ZY/8Wsmx9n7+RPzxy9/PUitWuVoPsXBtnyzHFVQcJXTHwk3GExp1KAKKQBERcDS0zwcNtisil7J3RQiIR/z3ZT9QjZgUgaMCc6orcS+Gcm/GuUZEpQzoCAKqQ8l2Q46b7UuXQHfHe/sugjUtA+PYQIc78EtEOHvkfn9J4lXQtVOZhf4vM06m6OV4h/cA4/XI5D+d5wNcH1vRdE1NQ9uBFo3/b3qMCZN/h+vGeYzLrSqcLoFeib/27lx447atzrtmdPJvawg+xDk1IjLLpD4ASmjSBCTJXiDwx8O7/QRgwx07dSgCioAikA8CNnfbWo3xL+RDd750koQTs06Ij/LOcVY7f4GIC/PlVz70Sin+EA/7T8uHbqVTEVAEpk7A4QmuYYhfnrqGwo8UuhxKRH3WwnsyEzxo0Wzu0gVAdAYHXi05cSaxQhLszBjsjIiT64BGsLgz1NQ6HhF7/Q07oVbye4Z4REYmXbyO4FfxsO+8TZJ8SfHORO/u8Nx1PaOTf0m0Mp7s+1pNWeUcZpUrOcO9SBfPxaJrjwJYborcw+ZadjRj8n6GuOPWXkGdrLcCHm3p21o9MzP5n3uBpWabPX5rYUz9GNnaK2QL4wcEfHFdpOnZPJtR6hUBRWAWExj9g6DYURg/coSOJyY7vFkt8avx3LALA0sHR7Z3scc40r/uVO++Qx0t/zSTz8pXRWA2ELB7gk9yRPPtjx4xOULItxIRn7lWfhXm4kLYr8VSWwslALUg+gVLzRk8tsQizkHg85HBnFy4pQtaJyV8u7vD+7txk//GZQ0cKDLyvBRSxJN99tFJvi7Fh8mwfwdDdrMn/1ISCfG5OK/8txMHbkfE84nobzF69xgIb/0T8FzwmFBHXYtmLyu7gzN2QS5sSSnfiYd9u2ytrpmX/O95idW+12faGMJFiFw98d/aK2QS46XQT4lHmh+ahKgSUQQUAUUgawKmS/4lfTAk9FN6OhY/l02wtvoln2ea5e9ssk9fslGeR9lMVeY8mlCqFQFFIFsC+7WUOHaqeIJx+GK2Q4tJXki5KBH23VhMPhWDL2V1gR3LS+EwQlnDQOOSUTUJOJoz6cln/kOSXov1W46ANZd1jcehxhM814L4y5HnhZR3JcK+C0cn+UIXFySi/p8Z7zs9bd2IvEoI6kMudQa8SjLct3ewf7CCW1YyxvcgSWtjH/d9CdZu/RPwfM+jrXHZ9zSgO3Jpp/O/r5dsbdH1GZf82z1tlzPiLbm6w5XLCZupuqSkuNT1s5MrF6d7c6pDEVAEFIHcEfg9r238j547ffnXJIieGliX+mrfU1d+mI01m6dtfw35S9mMKQZZlfwXwywoHxSBTQlUNrTtV8L4Q5zBXmZmI4hOS4S8fzBzDFvte11Lja201KUJvpAsVGPok0LajWQYQJaPLKq31ba2oEASvRwPbdijP97hcAf+hzE2XJSPhBCxyEAJQIs0xmRu6Aud+hJRb0VGj90VXM05HidT8uUhJi60MN6QkiKqgaWXM/m/Rv0AAlobS338ZehY1pvvWLdGf8X8H+5farH+nY0oeLg1+jJjU/rQcV3RK5/YGl0zKfnHcnfrQRVMe2FrgKixUyMgSP5rsA+/3LvG+9+paVCjFAFFQBHYnIDdFfgW5+znZmJDBL+NhZqy6uNrxFfjbj3YYrLvMJkSg/EOf6mZ5kf5qgjMBgI1rvavaIx+iRvbqpkyZmMLFciFiVDzDE/+F3K7+3MVQ2C1ghhCnVWXl9LgzZ8UuTu52OYtJcWDXWH/hHVpNtu7L1Jt8cji5kwsmfMpKS/rCvtuGU7+3cHrOMNrdF08nIz6v5J5v6ohcJhVY+mVdJLk3+Pd8GV4xreu2NgM+2Osutml7DGGbEE2PpKQAhDFREXqSdIjsbD3pGz0jpadMcm/cWGUMLYcGey8NUDU2KkTIJK/iIWev9AsRTimHqkaqQgoAtNFwO4KPMY5a5wue7mwM9Xk3+4KtnOOi3Lhw3TpEFJGE2HfhhZM6lAEFIGiIWDzBL7DCe9Atnm19qJxcguOSCH6JcHCZNS/wiw+T8rPuS3lc2pLDtSY5QANqUQK2AYYNaKkA5Dz4dZ4k9I1zUKdr71TOmHF+cOvrap1VnZn3JJEnYJgYVfY++f0e0e22GvtFXHjTynk/HjEtzojW9MQ+KZFY3dLovviIe83Mu873MFHGcPj02OM5D/eV2fUDpjm0CdtrsbddjZHvIshm3ShSl2nhwHEe4zxYxnD/cYzppL/DJnDr62y28r/zjnbfdIzowTzQkBK/afxcPN386JcKVUEFIFZR8DmDq7VGJqr0v9Un/y72t6zcP4ZM02yTtKbDPnazeSz8lURmA0EHI3LvsdyvN94urlJEm+KFDuta6V3Q5s3Ex/VCwKHME5BDlgCDD9ZAg/bA9H207lkPxf4trTNq6a+/Y8WCww/tRcAoURv76mZtoBVx91wmLXMmn6KLwaFK7HKHx1O/t1tZ1sY/7Uu4N5kpOnszPt2T7CfI6ZXmBV/8v977vC8/QZD3HWyvNMPT4foijmg72+1WNZMdE1IXTzXl9JP7X/8qmxbCQ+7Y/4n/0cF5jgr6R3UeHoPjDoKS0CQHJBCfK8runiTQh+F9UpZVwQUAbMScHraX0SECfcXFlNs6Ur/gi5JRv1ZF/lxNrQL1GCznsrFFN9mvghq7Ix4Vb2Xop4k5dxsJOBwBy9hDG81c+ySxKr4R8nTYG1g+Emy2eKxuwNXA8J3mYRtkLOifqq/Jbb6kFiTXOk/diI5h6ftY4a8NiOjC/pTsls7A569vN94z+ZuPUtj2n3G37rUX0uGmz+bkbW5Az6NsTaRkqFEh2/jir86rbaxMZWRKfbk3+FuW8wYXzIRI5LyXUn4O8boCiJ4d33v0PzBJ196q7bhsCHY+BvA+C0BAElJ8Chn7JyMPtJll9TlGYnVzZt0U9jS3I08b+7kf7+WEvvOZbflqoVCNuCU7PgEpJTPxj/un2+GSpxqHhUBRaCICezXUuncpfQ5RP65IvZyE9eML+zevr6d+9dc9152Pi/ktY2HmaqwYTo+lfxnN81KWhGYDgJ1LaWO8orfMIRTpsNcvmxIEn+Ih/ymb9td3rBk+zJWch4AbEdEHs5oN0BmuhxMT9EJW2hhy5zuQBwZG34ga+xjl4z9PBFq+s6G5D+4RGO4OHPNpCT7Qlf4ir8brx3u1kcZ044XKflyosOXvulf7Wn9TglqP9kk+S/SPf9VrmWHWjn9dUufByL57wGdzi1h8DsC+EMy4r+4xh241MLYzcNJPhk3COB0RngqbrIdUBKRPCsWar5/S3bGO2+6C29kIPaGttNB47/gAJVTBaDG5YcACf2ZWKT56PxoV1oVAUVgNhCYsyB4lIXLBznn25klXiP5j4X6tUxV48n6XVZ/406VFvnOZOWLRk4l/0UzFcoRRSBDoProVhufg+9yxocrqZuRzkxJ/j9l36JVu8t3KQFRJRiWkcRjQIIHSR7KLVpZsc+RkLhfIrzo1fH8LK2/frdKZn0ROc4ZKUMEekrKVd0Rn9vmar1H49rwfn4h4MVEpOkgQz7T6o8EDcUi3vR+eYcn8BJDtn9Gny7hhWR/+ZdhzUXri42Xo6Ht10zjw9sVNmEgaQhQvo/IdzOS/1jIt7vRFSEOfS7o6knZa7Z/kTMc7swxOMiO7Fl1xV9qPIGfW5B9a1OedGYs5J19yb9xgc2xlL5VbBOv/PmUgE76d5Oh5p8qJoqAIqAITIVArae1GZAtATDPExIphIhH/J8k/9kdzsbgIgQ01d55HeCNoUF+Su+qy1/OLlolrQgoAvkkUNVwk72ED8UQuakf8kkBv45Hms7NJ6ti1G0/vv1IFKIJEHZFYOWSwMIIbIBYjawwW8OkFIlUPx3es6b5jfGY2V1tlzOGbYjMMlrGuDEupf4LAl6rcT5crV6Q7JUSzpZkWWPVRLoQoHFsqC3QwpwN5f8gDnsRkM6RlaZb/bG+L8GjLX3FNHe2hqXHIOPLOWPbjuWXFOK/CHgTchZM6fJfXVHfPhk5u6v1Wob8GqM4J0mjrIFoi0f9Vxrn7Q2BP3ONfWmkTiHpwkTYe9dU4zfnP4W5F1gc2+65liEO3wmaKgA1Ln8EdCnfGCJ2am+kyXR9q/NHRWlWBBSByRKo9bQ3A8LSycoXg9ygTH3QE16cddE+m7ttrca4qQobSgkPxbv4WZm9nMXAX/mgCCgCAEbyPzKRMisTPSU8yQ5/2Kz+58zvupYam6Xki1yzzAVGGhHVgKDDJYfPazg9qzvSRemS/70Enr05vXd/rMPpCf4EEdPL+zMHSdklGSxngB8C0Xoh6FRN44ePlJFEbxPBm5zhvMz7RvJvPe76PSqt1scRqVoQ69QY7EkEz8eSH3xpIj9yxj0LRXZ34GbO2KXjDTGSfwBsRQa3SKIXEmH/IYZsZX37NlYUj7CNTEjICKyD02MbWxna3YGPOGPbjNQrJK1NhL3p8VM5TJn8OzytdzDUvjeVgNWY6SNg3OXTAe7uUu3/pg+6sqQIzCACZkz+U3rq9q7o4kuynQanp+0VM9U2MOIjAffGRlRkzjZmJa8IKAL5ITCyL3p+LEyP1s5u3Q5PNyenx5qJrMy9wFJRs4udWbG6BDe0BpRCnISMXcYkOJHznBeOlUQ3xEPeqyeiNFbyP6jre/UMDr6XqfZvcwUf1jhusU+9kfzb3G3fZQg360Iss3CLDxGNGx9/i/3r3WMmbDdYgKl0uAN9jLFxt25ISY8JSX9kHH9Mkn6YjPhaDTerXEs9Vm5Jt7IkQUmdyW92hfx/yoTgdAc6kTHnyJCM1QGx8CINAI2igFkfpkv+a1yBEzVG9yLyqqyjVQMKQmBoaPDQ7pVXPV8Q48qoIqAImJPAfi0ljl3Lb2GApmod2tnVWQXPBNdlB30hd3rmvmSm5N+4uUuC7o1H/cNViLOLWUkrAopAvgjYXe0tnMO1+dI/XXq31FZuuvwwn50LLDUL9twPuTwPGU8vGeckORFsBwyqx1qWP1GMRtE+QeKaZHTx+CvxjmyxO21l9yEy9wZdkgZ1OKIn6tukAJ7TE3wEEU+QRAOGFNvYwm+0fSH00xlqnwWka4TEuRqHF9MJMojnYisiRwOsKZoCuXZ38HnOcO5EDFMCjkWABGfy4Vhf/xdgTUsXwEJudx3ax3m69SNIopXxkLc+o6e6IXi+xuXtDHm6/sHIo3PFIjZrkn+Hp20lQz7ffB/E2eux8QEXfX3bd6UvdHUoAoqAIrBlAnPmLXWUWLUQQzxsy9LFIzGVH6tz6pZ+1lpmiSKDnYsnkok9Sbc0lHR7MuL/vll8Vn4qArOFgNPd+j4ybQczxytJDsZDvnRvd3XkgMCuLaX2vaxfQov2WQAqB0BEKQ8CYKchn7iOgCTqTOn6CT0di58bz5OaBUsOYpyHMwV6iWQ4Fnr+BIDlYuSYTPIviJ4HIR4Arm3LEZpG6x0SMmJh8Jwg0IDY7zPJPxD9pTPk/WL6PkARHDXu1oM1YH9DNnEbx8xvg1pP8NnOkPdIw3W7O3AFZ2xZJowh0A/pXtG8Nv16z0usjj0/81NkeA6O0Rli1iT/Tk/bvQB41lgQimD+lQsTECASv4iF/OcrSIqAIqAITIZA6XE37FJutfyTM2aqH39TSf6rXMEzSgDvRA6bVEieDKdCyRi1mwTSRcmQTxV1LdQkKLuKwDgEahvbiyIx2poJ0kn8Oxny7741OtTYLRCob6+oYXqtISVSVGLhWh1y+g4iHDQy15IAb8RXNO09UcJtawgewxmsMYrWpfXp8rxE1PfL0R5kkn/j5sCQ6P96zyD02EqtTRzxemQbtjAYh5SiExH/RZyfrw/InUtKMJo+sSH5TyfPxXDYG9vvYiTPHys3NW6SgwRCzthmyf+8ZodDsz/FNNjXiEMn6U2GfMNFf6tcrYdqjD3BkY3ZsaNzRe8nqwFahqbCwDTL/iuPWfq5sirLK1MJUo0pPAFJ8t3UUOr0nlVX/aXw3igPFAFFoNgJVNe371ZiAVN1dJFC/ice8e2aLVtHQ3AxcrrBTDe2iWSqLwW79q30fZBtvEpeEVAE8ktgJiT/QocLEtGmn+WXlNI+AQFW1dBarwE7FzXG4yuaFk5Ey+kOfhkZrjFkhJD9IOHsRIfvwU3G1NVpznL3I8bWACnlg/GP3zwH1t7VV+leWlsiLR1cg3TLvw05PulEIhIfonNrrPx+C7IFG08UTfJfMb9tf6uF/WFki76R8ZKkDwhkPwB7NR72nmics3sCv0+EfF91eIJXMsTr07GmxPtyQD8y8eRV72bG21zB9zWO6dU7RgF1hrCOITs4c14fFAckV/mn1GnHHMl/XUulvbzsAY6sUX1MzUtAEt0XD3mHe3uaNxLluSKgCOSbgBmT/xTJX3SFfFmvcHK626/+pH3TD/PNNJf6jeQ/FvKl9ymqQxFQBIqHQFn9jTtVWuQ7xePR1DzpfO2d0mIr6ja1SGbHKJu79SyNafcZ0UpJr6R0+ErPSu/rm0R/lHeOs9r5MCIeJ6R8IPH6e+dm5tjpCTyNyI7aJHkG+mFshfdau6dtPc90NSiiJ/82V/vXOZP3jHfjXhfUiFI8SECnJzsWP2bEVnVc4DBC8SYv0cIWhoca9RR0wJauiHdJZmWF0x002v5dl2EhpPgRSjiHabwm815KFyd3RT8tDJjNVWaK5N/mWuphnP+RAdus4EE2wSrZwhIgAD329l8r4JXlU1qmUljvlXVFQBGYTgI18284yWK1PjydNrfWliB5XiK0+TLHLelVyf+WCKnzioAiMFkCNlegSeMsOFn5YpXr7O21wJqWoinqVqycisUvpzv4PG4seieIBkin85Mdvt+M9K/yiy3bWKsqHmIcvkhE98X6+r6ZmWOne8lTyEqOzshLkh8TwUmJsO8vI1eySCmfjYd9xp7/gh9OT3sXIlSP5YgksYqo/1SO5V3E2HGxx5rSqyIAACsWLDmwzKK9YNw0IILXYt2dhw4XCq5r2c5eXvYCR7a9IaynZB+zyJNQsigyNtzFQeji2kTUP6WHBqZI/p3uwFPI2PAFUfDZVg5MmYDURVc8OuAAaJFTVqIGKgKKwIwn4GgIvMC0T5e4mSJggq92hpp+n5Wv9e0Vdibv5pydntW4AgsLSR8lwt7tCuyGMq8IKAKjCNhcrfdpXDvLzGBI0lCsv69CJf/mmcXxtproUrwgU7Swe1XzW5UNbfuVAluOGu4rSfwqHvKf9+nT7g3Jv1HoEYDeA2DPGquFq12tC0u4Nvy9KoWMxiM+V6HJzKlfenypxfLoWH4IgPVM0vESSv/OsO/dIcKGnrBvw7bnupbS2oqK/sw4octfJqI+g4NxTrOVlt/CGX0vfWNAglyf0vcqL2F7cGQdI21JKR6Nh/3prQTZHkWf/Ns87RdqCKqgULYzW8TyQhcXJKJ+tY+riOdIuaYIFJqA3RXs5xxNVewPppD81xx3wy7cov3vyOV8hWY/GfuplLihq8M/Yc/nyehRMoqAIpBbAg53e4QxaMit1unVJiStTYT7Pun0oh4UTS/5qVubqM4EEVwXCzW1OOa3zmcW/gAwdBDJX8RGbJPLLPuXEh6SBC3JSNNLhjcOd+BlxtjnP02W9fsT0eYzp+5pbkba3YH/csa2HUubILkiQX1n2sEBgL2PDQj51b7olR+m4/G0Xc+QX7VhnKDO/w5UwtqWPuNV1YLgXiUarEKG6c4/Qpe/S7Cyc+xy8CSuwe9G2pJSvhIP+4a5ZBNV0Sf/dnf7Os6gMpuglGxxE5BSdMQ/htNhrb+7uD1V3ikCikChCDg9AWmqAnggeiTRVxOh5kg2zKrdwT00kq8x/mmV42zGF0q2b2DowN7VV6Z/nKlDEVAEiodAractCsiHe4UXj2eT90QIeVMi4ltULO3cJu/5LJXc8bKy2gN3SCewYx26pBeSYe9cm6vta5zhbzcsdx87+SeC9lioyZvWs+clVudeO72IDPfJ6BW6vDERTV8bBTuqG4LnWxj9GBmzjHbCqPBPAn+eCNc+AAAgAElEQVQZj3q/ZXffWgUw0J4Iey9My+14WZnz89s/iRwPMV6mROqkrsjiRzI6auoDP7dY2LeM10abdKDUhfHwlfc43O23MQYXj7QlKTUYDy2e0gOSok7+7a7WHzHGLjHTD8CCXYkmM/xJ5cqvJ8Ob7gUyWQjKXUVAEcgXgQMWVdTutO36fKnPh16hyydTujhl3erF8Wz01zbctCdoYtOiSNkoKJDsVFoaFshVZVYRmD0EjvLOsVc7V3DEY8wctBR4bjyy6NdmjmE2+V7dEDy1RMNNK/uPAJDZp+/0BM9AxN8ap0Ym/5XzA/uWWNifGNAeEuXSRGjDqjK7O3AaQ/bzkfvqh4b0hu6VzZssgZ9e1gu5w3PYzxjCN8eyayzVBxI/ikX8l1fXt37VwnldLOz9riHrcAW+j0A3IedcSvkPEilPomNDhf+qutY9rRXa8G8BIno8FvLOy3DgjC0fbW+q38NFm/xXz2/dXSthD45sazC9k6us5ZPAhiVd3vSdL3UoAoqAIjCSgG1e8BitFJ80ExUiejgW8p6S7ZOqmvq2L1ks/M9mitXwdao/OswWp/JXETATger57fN5ifwNR7aNmfwe7asE+EZ8RVO6crw6ip+AzdX6J41rn+4/N55+S3xEMvoTApJg/O9dj13x4njJf40rcA5ncCcCsE9a/F0VD/vTBSud7sDViHAdIBvOVztTUAkdTb2FomKb37Y/K2GPMMQx2/oaLQqFDl9Jdngfq3EFnuEAv4tHfLfCXF+1cxvbamR8rtEtBxAXx1Z4l2XisLvaI5x/ul1HCOFKRPxR47zxO4ExjHDOykbGPdXv4eJN/t3BegtSRD31L9TlnV+7xrKYnnXi80NPLX41v5aUdkVAETAbgSp34FdWxs4xld8SHuoMNxnJf1ZHjSvQYuHs2qwGFYHwVH90FIHrygVFYMYScLiC5yKju83+21kl/+a6RG3u4Psa29CTPn1I0dHZP9A4umDjeMm/wxO8iCHeni72J/nl8ciiH0Ndi9NeXvYwH9X+r9DfPfaGVhfXtPBYM0SkExBPxcJeYzk+ORrakr2DdPDAmua3K45tO7C8DP9u3Mggkv+OhcJ7A6xJd7Mor2+da2X4mMZ5uogu6aIrFvXbhm3st7DEvsuhv+KIZ8zo5N/REHiVaWxfc13+yttsCEgp++P9/dvAmhZTLe/NJkYlqwgoAtkTcDa0/QU1fnj2Iws3QhdwbzLSdHa2Htjdwf/wjcV9sh1bKHkp6dF42DulKsOF8lnZVQRmA4FaT/s3AeFuM8dKkj4QEr6WjHqfMnMcs8l3uyfwQaY1nRH3usH1uwysuu6d0QwyyX96XzzhnXFjOfyuLaWOz1X8hiGcQoLWAehfj0UWPzJn3tK9SyzsVWCgM+TDrd4LnfzXeAKvWZDtPTo2IegtAAKGuGMs7E3766gPJOIdPrvxt72+rY9bePrJPUl5Syzsu2yDjhbmcFe2Ioom46adlNTXr9NeJZrctivc/L+Z1YQO17JbkYmLR97YmyqLonzyX3N8a52FtCdm0wdnNsZKQgoAaI5FfO2zMX4VsyKgCIxNwJzJv/Qmp/C/bKIKycV6faSEPLcr4lP7cYt1gpRfs5aAsyHwHdTYT8wMQBL9OR7vPRGeu67HzHHMJt9HJv9G/ZtE1PflseK3u9ov5xxuJCFECqi5O9LcXn10q41X8vc4x3JJ1Dk4qNetX734VZs7cDFHvEgXstWi8eHvm6kmvLmYj8r51+9bZi0dc8WylHQloPwCEjthOPlvaEvGo36bs761CS1aeiuDJJmKh3wlGX9K57ftXG5hT3CGuxvvCUl3JaD0+w7sfxYlvL4epG8g0vx2zfzWOl7CIgzZVt8IKcrk3+kOJJGxmlxMlNJR3AQE0f2J//SdC6+0DBW3p8o7RUARmCYC6PQE/4KIn7R5Ms8xtG5g9+4nr/53th6bMfkXRKclQt4/ZBurklcEFIF8EljIba5Df6RxvCifVvKtWwCEEiuaGvNtR+nPDQGbq/0AjrQGGaaXqff3pLZZ/9TizrG0O9zB+xjDs4yn2/FUfAdYFeiu/GLLNmW2io8MeSJ6L/ZR9e6w9sKU3R18MwG9B0NPP9XW1KZvBBGJnljIX50bz7PX4nQF3kLOdhtrZOdr75Q69t7pQRBwZDzqdRoyjobg4vh7fcvsu5SvyhThFFJekwj7rs/oqHEHz7YwTN/ckCR7keDCWNj3m+qG9vklGqw03hcA/ytAP1Uj9hJDVpEZO9UbIUWX/FcvCMzjGj7CGZZnPy1qhNkIEImUTNHxiYJW7jQbNeWvIjBzCVTXt87VOP8jM9lS+Kl8CZcdecNnKu3W98w0m+nlmhJOi0d8fzST38pXRWDGE9jzEqtj7x3/xpDtb+ZYhZArEhHf8WaOYTb5XuMOXqIRLEOO6afZQ926vfvp5uQYDNDhDqxljB1sJLnxkC/dxr30S9fvNmdO6Vsbknv5bl8KjuhL1HTB2gvTrQMdrvY/MA7pejqSxH3xkP8bheBb47lhF41K/p65yTHSB6GLmwZk/41lvHK5APlqV8T3bTigvQJeauqtaVx2DifxM4bMYqx4JuBHxiOL/pYeP/dOi7O2qx8548ZLXdKaZNh7rPG39djr96ko1R7lTNtrvHin8rvD0FV0yb/D03oHAvuu2YuVFOLCNKtNXYo1ybA/fbGrQxFQBGY3AZu79SxEvJMjH767bQYiU/kSdiwILmYluMQM8WV8FFKuB+PJ/8YqxGbyXfmqCMxoAkdeVua0bd+DiJqZ49R1cU8y6jdXwVczA99K3x2uwFJE9CFDZqgyVm6QgPuTkc26NaDT1fYxcu4cmfxXHtNcW1Zl/ziT/JOEq4kYS0Sbfmm852wIvooapmvApQR9syvi/dVWujyl4XZ38BoGdA2yDYl65jC2MMQikVJHQ0MdAi5fn4KTBh73P1l57A/3W0/yTUd5udEZYEE6PkGP9ydTZ/Y+d2V6pYOjvu1WZuGXZHQNkTy0O+R7fuNrtLnafsQZbrLPf/i7WOi9iUhz+gZKtkdRJf9zXIF9LASPcG3zQgrZBqbkzUWgs7fXMroqqLkiUN4qAopALgg4G9svRYCbc6FrunSkSPR2hfxZfwnb3e0rOAPPdPmZCztC0uuDUi7sjfpfzIU+pUMRUARyRODIm8pq7SL9tNTMhy50bzLSrGpBmWQSnZ7gTYi4sXjdBqclgS5k6vyuyOIRtWEIaxuXyfR5neKZpfFVR7bYLVXWj5mmcePJPwj+Ix3FD7siPuMBAHc2tr+MAOnkv38gtZ9RD2Da0dSdW+qwfvZOpvHNivrqkh5Nhr0n2t3LTuOMlmceBFTOW/o5GILOsipL5sYGScIbE2Fvk+G/sd2hpKbsKb6xeKCui4eTUf9XNont8Gurau0VbwFDx+iYpUy9Eg8v/vxUWBRV8l/tbj3OgrgKkReVX1MBq8ZkR0ASrIqHmtJ3xtShCCgCs5eAGZN/IcQNiYj/6mxnzdkYfB4B52Y7rpDyRDIc09nCQvZZLmT8yrYiULQE6oLb1Vbgh0Xr3yQdW9/Pd+x//PL3JymuxApMwOkO3IyMXTraDRIkh2joyJ7oVX/dcG5E8i/FH+Jh/2nGuzV1LTVamfUVZNoORvJPEn/MOLYOJnodVFmyr0Vjf+SMb2PIpgh37Qot+s90h1zjbj2YI3+CIW5Wb4Ck/LqxR3908g91LaX2stIYZxtWMRKI1bGuxFfgmeA647W9ofUKhjyIHJkg+bGE1GFdoas2i83hCf6bIe46OmY5gmG2PIoqyXbUt65hFm3MCpHZBqbkzUXAaO8xQPLI9VH/K+byXHmrCCgCuSTg9AQvQ8Sbcqkz37r6e4f2X7/myn9ka8eMyb8EeDC+omlhtrEqeUVAEcgvAZsnsFRD1pxfK/nXPpUtVPn3SlkYm0CLZveU384RLxzrvNH+LhHx7jE6+RdCXJGI+NPf88aTf6269D3OeZmQ9BECLWeMXawLuRgRhhiyNkRIb2UpWPLf0HaSReMPj45RkPxQ6vS1rg7/k0byT1LenYx6qzYk922nc43/zvhbCDkkWWrv4eS+7o7K2rJ19wDjX0mX+RPytninfZFR6HC0DUd96x3Mon1v9PskRVMs7F82lSuzeJL/hQt5bd9h+lSCUGPMTyBdREqXP4l3NJu6Sq35Z0JFoAgUkEBdS6W9rPRhzvi8AnqRtelOaS2F8PcHsxq467ml9n0++yzX+EFZjSuwsEr+CzwByrwiMA4BZ0PgHdTYTqYGRJI6Q7703nF1FD+BOfOaHVZrzb2IzD2etzrRHcmQ92Jw32qtZYMDhtxACk5c19H0qPH3nHlLHaWllpjxtyQYQBAfSuS1iRVNc5zu9quRwQ83nJMDvUN9+wysuu6d6SbjcAcGGPu0xV7GvpQQjYd7TwRoGbI1BC6WKD7THVncDAsXcue6Qx5DzlwkjV0OMK8r0rQmM656fuvulhJ8w1jpLgk6U7o4x8J4qSTaSx9kd6+D9V2ZrdDV9a3HlVi01aNjHtTJ3RP1RqbComiSf3t9cBG3oNrjM5VZnCFjpKS/9PXTwv41PlNVv54h+FUYikDBCVR4gtuVSvke43yTgjoFd2wCB4gExai8LNvkv8YVOJED/orxDe2RzHJIST+Nh73fNYu/yk9FYLYQcLqCwlhCbOZ4SdI7sbB3FzPHMJt8t9W3f17jtGbknnQS4n3g7L8I9AUAhukE+ePeU+zO0m9zjd9i8Okd1L/Qt6r578bfFXUt25VXVKS3q5CUKUDqH5La/J7u9//hsG13B0P2zXTyr4t74j0ffQeevbl/OhmX1d+wU6XFOuYNB5Li0VjY/0nyD+BwB38jJa5IRpt+a28IuhjI+1HjNSTgmd6hwa/2P37V8FaWGk/wJsvGOglCUh9DiiN+euOOpLxFx9QtxkqBii+17V8+h780OuZ1g/oeA6ua010Ssj2KJvl3uIP/ZmzzPQ3ZBqTkzUvAuDsmdPpScqX3GfNGoTxXBBSBqRIwkv8yoA/M1O1FkhiMU3l1tsm/3R24giG0mylWY16FTu7EFJ82TPW6UOMUAUVgSwQW8trGw0y/elaX8qpk2GeqDihbmpmZfN7hWnYo47RxTz+AkCKhp7AR2dBHGi/9CWPQQETdMiWMJfC/zdwkWLcOdh94sunfBpuq4244zFpmfW5Dgq//B7j2eLyv93ulTNu21FrynIXhtulzBIvjoabW6eZpc7VFNc7rx7I7pIsLuqP+nxnnbO7WfzKC5nik+WGbu/1WjcHFJI3WfhiIh71XZsbb6wI78gr27pbiEJJC/YPaBRaLvr9Vw/Bo+c4VvRaAlil95osi+S897oZdKkpL/sYQa7cEQ52f2QRoYOi42Oorn5jZUaroFAFFYCwCzgWBHbCEmarQU4rkL7pCvguM3ybZzKqzMbgIwXyr3Tp7EtvAU62d2cSqZBUBRSC/BErnX7vzHGvltBdCy3VUfbo4SHUSyTXV/OnbPPmnaxNh7/XGQ/xqV7DVguj9ZNk+IyHOQM7vz3jS10vb967x/td4ba8PruAWTHe9kUK83a/TKcaqAKdn6d6IlteM99NbgyUtjkf8bfmLZgzN+7WUOHcpe2PkU/mRUiPrUzjcgZigodO6kvoLtc7K7g1+i55YcmA3eLYlsWHcQl7rOuQp4OzIdEyAMZDycgC0I6NLEfluI/ULKa8BSXau8c0KKnauWMQAkKbCoyiSf4e7bQkC82d6RE4lEDVmhhAQeExnZNHTMyQaFYYioAhkQaDK1dZg5XxKe9iyMJNTUQl4bnzFohHtjCan3uFpb2YISycnXTxSqhhX8cyF8kQRyBCwN7RdxzV+jdmJEJdVsUd86Wro6ih+AqOTfyL4TizUdKfheY07sEwDdtmG5J9+jhzPz0S0vn9wx8wy+NrG9uEEVkj5QCLsOyM93hU40cLZn4y/iWSKJCyKR3y3TieVGlfgHAb4Y86xfLRdSSIVD/lLhj+D7uCKxPsfn27/TO3POWNfM96Xkt6Lh73DdTiqXUvmcbT8hjPclqT+Ui+wxv7wxq3O+y0sse98yK8zYzN6JVHnWA/HTZ78L+QO96G3MYZqD+F0XtHFaksl/8U6M8ovRSDvBGpcwZ9ZRvxAyLvBHBiYUvK/561W+x6Dt3ENvp0DF6ZNBRHosVDTJ0sN1aEIKALFRMDWEHxI0/DkYvJpKr6o5H8q1Ao3pnpBYF5JCVuV8UAX0puM+NL125yewM8B4DxjaxsJ6kb+aZu8Hl3fazDa/IYhNzL5HxhIOdetXhxPj3cH/4MMd96Y/CeEjuckO7yPTWe0Dk+wFYF8Y23PE0I8noj4h4sT1zYGf79uUC6aY+XDK3CG+mlu9+PeF9I+H35tld1e8ThDoxZCuvVfIB5avDj9Z+Y4/NYqp2Pg54g4cUcdQbIz0qSZ9sn/nHlL97ZaWWT0UofpnFxlqzgISCm7dCbnd69oXlscHikvFAFFYDoJOD3BFCKmW/qY4UhX8UV5blfId282/hqtjSw1ZasYYwdnM67QskYbpkTYu12h/VD2FQFFYFMCTlf7w8jhJDNzMSq9x/t6a2FNy3ozxzGbfLe5Ak0aZ8FMzEYBXAFwIEio5ozuQNQOGIvHgJ760rro4qcAWlhtY4UwZIy2eYmQb4e0/NwLLLXb7TU0rFen/4ux3iMgfF3PdPGdc8Iyp0WXD3CGY3YfGhjEY9at2rhSua6l0lFadh4BHMU5Oz3t46jOFTUNgSssGku35jOKIvb1ikP7nroyXehw5FGzIHgQt0DHRFvhSdCfYhHvlG/2FXzZ/+glI9M1qcpO8REQQKuHUnjm+o6mj4vPO+WRIqAI5JvAyCcA+baVC/0kREwinZUIN3dko8+obUAc/804Di8ZzGZ8oWR1XfqTUV+gUPaVXUVAERiDwFHeOY7q2j8yhPlm5iNJ/CreN/DtTIszM8cyW3x3eNoeZMhPzTZeSfQYIvw5laK3SyxsuTE+JamuK+z9s/F3jav1XAvXfpnRKwheTISaprUtbq0neBAgpjsSjHV0pqASOpp60/66224VOvud1QK/QMR9jPeklJ3xsG+bzFiHu22AMW41XpOk12Jh72fH022vb1vELXzcDnhS0jnxsPeebLln5Aue/Nsb2r/NNbhrqgGocTOHQPof/0dvXQBr70rNnKhUJIqAIjBZAmZL/o0fJLJPP7lrTfPbk43RkHMcf9NnGAnTtTQd+WMnm3iVrCKgCOSPQHV961yLhsvNvoKWdPndWNT30/yRUppzTcDe0Po217QptWY0Vs4hUNLoACCJBkDQl+NRX7pzgNMTeBqRHVXI5N/mDlysMXbbZJL/6oYlrzIouUHT4DcZeV0X9ySj/nMyrzepbSDErxKRtecDLE+vehjrmGgrDxGdGQt5hwsoZjuvBU/+He7Ay4yxz2fruJKfgQQIftwZarpoBkamQlIEFIEtEKiYt+SA8tKSF80EioSMxCI+d7Y+2+a37ayN2BeY7fhCyXeW76LB8tPH/bFSKL+UXUVgNhOwNwYXMkn3I2PczBxIwgWxcFO6bZo6zEEgVzfsSdLf1qd6TxtYdd071fNbdmeWiqjGYM8MBSH1RYlw843TScXmDvRrjJWOZVNKiMbf+euJ8MryjVsTLrA43Hu+zxjWGu1/QfIzAFhPPHLFamN8TWP7bRaAi0frkpLu1gGWdof7PqkT8GnbvqqG1j2tmvb6WLaN9oES6cxEyP/7qfIoePKfqwtnqgDUuOIgYLS8EJJuT0b83y8Oj5QXioAiMJ0EHJ7AUoaseTptbq2tqSb/dnfreZxpv9ha+9M63igwNGfXEpX8Tyt1ZUwR2CIBpztwFjJ23xYFi1iAhBSS4NuJqG94qXcRu6tc20ggVzkcEd0ZC/V9D6CFHK6AHxksGVlkr6+3d/veNS3p1oDTcVTWt2xTZqn4aDxbQoqmRNif3r9vHDXu4CUWhulOBCkpH+x6/b2vg/W/lLk5YPcEV3PE48bSR4KSgHA3gXxTB/6aBcVBAPwaRKgeS97oIDAk5FfXdfj/Z6osCpv873hTWe2Bom+qzqtxM4eAsfxHgFiWDPt9MycqFYkioAhMlkCNJ/CYBVnjZOWLQW6qyb/D3fYCY9xUxf5kSrwZ71i7z0TLFIthTpQPisBsI2B3t/6LM20vM8ctddklpDina+XiR8wcx2zzPVfJ/ycr/W/vXNF0SUVdy3alZeUvGU/QR7Kc7hazNQva77GUwDfGm08i+nYs5DW6GaQPuzvQxxkrM/7uHBQ1sMrfnTk3p37ZZzVNPqQhjrvH35A1Cl4yol5CqkJk43bVkSQ64h8NfAXWtkw5fy5o8m+rDz6sWdDU1Uln2wc9X/EKQX1C0sndHb6V+bKh9CoCikDxEnC6g08gw7ri9XBzz3Qp/clw9gXw7A3BXq5t3je4mGOXkn4TD3uNH0OftiUqZoeVb4rALCBgm9+2v2blL5k9VJ3on3o/nbzuCd9rZo9lNvmfi+TfWPkLBD/q06G9TGN3MwYNIxnKlOiMd/iHC+dNA190eoL/lyncN9qelDKVkvCtnuiGLj8O97JLEOgWZMAE0cuJkHeTDgfOxuAFCHinIUuSVvelRFNZCf81An12oiR/3BsPkh6Jhb1blTsXNPmv8QResyDbexomUpkocgJEMhEL1WwHcKEq9lfkc6XcUwRyT6CFOTzljzPEL+ded/40DvQNfHbdE1dn/WM1Fz+Y8hfV2Jp1EhcnQ/47ptuusqcIKAJjEyg9vm3nSsFeQvZp/3SzshK6fDIR7f+kpdqn+57NGsus8XveUkdtqSW2tfEaK3+J5F+AocYQD9s82Rbfj4f94xbe21r7o8dX1S89XOPanzjDbcfSLYX+n74hdnr/476/VjXcZLdw/QGGuICkIEFwZjLif2B43Nw7LfZtu3/NEc8gQZIQ2uJh75VgtAYsK/0+ElyGnDuziUFI8aNE2H9pNmNGyxYw+V/I7e5D/8UZ7r41AaixM4PAhuTf55gZ0agoFAFFICsC85odTqstjIiHZjWuwMKdK3o/KbDVIrNy44BFFbU7bWu6PtYS4BvxFU2m3lec1TwpYUWgmAnM9VU7t3X8DBEXFrObk/WNBD0Ri3jH3BM9WR1KbnoJVDW0nW3V+K/zbVUy3Df+6KJ/5ttORr/DHbgSgf3QeJI/ls0N1+rfFhhb4KoXtNZrFnyEIbdKgjcF6Qu7ws2ftgc8KjDHWQ1x4wm/lOJjgv69EuHrejboXcidDQdtg5y9D6hNOh8fGEjts2714n9tDY9JG9saI2ONrTi27UBrKYuOd2cl1/aUvuImQELGYhHfJnt8ittj5Z0ioAjkikBNQ9tJGme/RjTPEywSIGORpqyra1cdFzjMWsaeyxW76dKjkv/pIq3sKAITEDjypjJ7TepARFzOEHecKayMomeS6GWmAQMCJEHayNhQw5TUQSLHQdDlesnY8mRk6q3OZgq3QsZhb2h9gGvaV/PpgyQ5mGK4f89j3jEr3+fc9sLfc/v6/7RxBovG001Aq2MrvPON8w53cAljuNj4W5C8PxHynTlynN0TeIxvrGUkU/qf4x3Nm21trHQvrS0ly88AwY0MSiaKySiMGYv4NvlsTIVBwZJ/uztwBUNoncp+h6kEqsYUNwEp4H/ikabhnp7F7a3yThFQBHJJwOlpvxARTNXf2ShQFY/6bNlycNS33css/OvZjiukPBF0C0lnJiPeUCH9ULYVgdlMoHzBtTuUahVeBnSx2dv6bc08Gj3hdYEndEebVm2NHjV26wg4Gtr+wjR++NZpmXi0kRsMYurk9eHFnfm0k9Fd5g7sWEbwZ87ZuKvSRUo+kOjwnQEH3VxT+xk9mRk7RPpp3aHmP2ReV80PHGG1smczr9cNil0GVvnfGSuOyvr2bawaPccQd50ozpQQq7oi/gVby6Jgyb+jMbiEwYa7JepQBHRd+pPR7AtnKXKKgCJgfgJmTP6FkL9PRHxZP/Wwe4JPcsRjTDVrRH/pg76v9Iamr9WSqfgoZxWBaSBQ2bDkWCvnYWOJ8TSYK1oTJGFd7J3eHeCVFtNtnypaqFNwzF4feJlb2OenMHTSQyTQ0vgK71XTVWh2jmfp3lbg/xzZZnC0syldnt0V9d1rc7et1Rj/Qub86G2ADk/7HxjCKcZ5QfqKRKj5+PEDX1hidx/6D85wwq4dnTK1DeTgRkihkn90eIJtDNE76StACc5oAusG9T0GVjW/NaODVMEpAorAmATsnuAPOOItZsLTs472Hnwy+6WIzsb2pxDgaDPFKiVE4x+/fgKsvUsVZDXTxClfZxQBuztYzxlGZ1RQUwiGJK2Lhb1VUxiqhuSQgMOz9A2Glj1yqHJTVSSJAH4YC/la8mZjlOKaBYFvWErYPRPZ63yjs6pmj23sXMpXGd/QtUdI0ZQI+5dlxjlcge8jwjJkzEIkU7pO87s6/E+Op9fhDviQaAlyPu5WQmMFXiz5wfbw7M39W8ujMMn/0a02exW7N7MPYmuDUOPNT2C6e3ian5iKQBGYIQTmXmCxb7PHnZyxb5opolSvZutac1lXVj7Xt1c4NXocx6honJWeaRYWIFckVvgmeGoxzQ4pc4rALCSgkv8Nky6JOuMh73S2fpuFV9uWQ7a7g2/ms2g76bJLRzinK+J7ZMve5EbC0RBIMo3VTJj8r2hCu6f9RkZwqVEUUNdlXzLaPydT/HfOsdfvYy21diDDnTfcGKDVQ919Z67/n5aPx9S7561W+x79t3GNfXsiuxuq/A9cnnWR4TGUFiT5t9a17FlRVvY0Z2zMNgq5mUKlxUwEVPJvptlSvioCOSRwwKIK246OtRpq++RQa95VTSX5L5/fenB5Cf4Bke+WdwdzaEAMiT8mVvpPzaFKpUoRUASyJFDT0P5NiwZ3ZzlsxolLXTwXj/qPmHGBmSygfCf/OsAbyZOt5ccAACAASURBVBf5AfDe5Vv9pHuSaNHpCYiJlvwT6an1ur5PGbc+qDFML/nXJVyVDDctydhwuoL/RI7p3zNkrF4gvDMe9n5343kEqOMAa/SM/BxXYB8rg5e3XAOPvtW5wpuTz39Bkn9b45LPa8RfAuQFsT/Ji0CJTRMBItETC/mrp8mcMqMIKAJFRMA2v61aK4Gkmb4PhNA/Tqxje8IzvnXZoLTXt34VLNrPOUBlNuMKLasTtCdDTWqbXqEnQtmf1QQc7sD/MMaOnNUQACAlxTldYf+ES7NnO6P8x3+nxenpeg2R5e1GtpTyH/Gwb//8x7LBQnVD27dLNH7XRPZSKXku03A9R3zQkBMA6ylFZyQ7vI9lxtU2tlPmbxKwrreP7ddfKhP2EjqfS3mz8VtHUiohpXZxsvvDh23VzpM0XnL/RHaJ6J8DpJ+6Prz41VzwKEjybWts/7wG8HIuAlA6zE8gJenurrD3W+aPREWgCCgC2RJIJ/9Wnt3y+WyN5FieJD0Se730dHjj+4PZqHa4At9DBrdP9GQhG33TJZsa7P9C16prPu1dPF2GlR1FQBEYJmBraO3RNO2T5cWz++h87Z1SeOO2rP73zm5ieYi+7tIaZ9kOL2aWtufBAkhJwXjY68uH7rF02t3B5znDuRPZW9/PdyyzDD3GNX6QIUeS1oiUPDm5yt9tvLbXBxZwC+vI6BAkVyRCvuMdrqWtjFv8I3WToHUC5K8QYCHnfLuJ7AopQ4lweuvd8I2FreFSkOS/Zn7rwRar9sLWOG62sUTyXSHZEpCiGxhcoHF+rNliyJe/JOjMmOrXmi+8Sq8iUNQEzJj8S0m+eNjbnu0XscMTvIgh3l7UEzKGc2pbltlmTPk7Ewk4PQFpthuH+ZgH9f8oH1Sz01l+1LU7lFdXPIeIO2Y3cvLSnSsWMQDMSbI7Catob2h7IZPUjyVPn1T16+1L7VZRaflP5nOoS/pNMuwdbt1b4w7eZ2F4Vma80QHAXm89F7l2J2OgjdZrbAuYzGdaH6Kjkyu9z0wijkmJFCT5t7vaI5xDw6Q8NLGQMalS0IsDfcLT99SVH44OxVnf2gIWbR5IeeRs7tkqhHAlIv5ZX8HWxJe6cl0RmDIBmzvo1RgGpqygAAOJ8Lux0KKfZmkabe5gk9liNWJUP7aznGklrgjkmsCuLaW1+1VM197nXHufM32S5GA85CvNmUKlaEoEKhraDrQyFuUM81K7zVhOn1jRNG2rXGrqAydzhF9OVOxPUOp5Ir6LxlitAW2za3G/lhLnzuUPIsMTjPM60cPJkPcrdnfgCAS8GIEakU1cTHCsyRAkP0yEfDtMaaLGGVSQ5H+23L3UhXxDCPT0rBy/HVTFvCXblmjaQs7gltl4A4CkcYMEGhIdvpW5vLCVLkVAETAHAbu79V+caRP2ti22SKaU/J/QUu5MlT+GHE216ksXem8y0myqGgXFdr0ofxSBrSVQPq/10IpS7a9bq8fs44Uun0xEfV82exxm97/K3eYuAfztVJLZycSui6G7kpErL5yMbC5k7O62RQwxOGGxPymflsC+wBmk2/ulpPh+V9h/W8a+rSF4DDJYPnxDRFBjZ8Qbypy3ewILUMKx6RsBHCd9Y2NggE5Yt/rTmgK5iLcgyf/IYgi5CKIYdRhP/WOh/k/uTrYMTda/2cBlNAtjFQ1J6U5GFz81WU5KThFQBGYOAWdDu0ANmFkikoKGhBAXdq1s/lU2Plc3tto44bsceUU24wotO6SnftsdXTy8jLHQ/ij7isBsJOD0BB9CxJNnY+wjY9aluDIZ9i+d7RwKHb/DFTgHAH+c6XOfc38k+0Jn+IppqzPjcLX5Geetk41DStDjH/dWw9qWvuHk3r3sNM5oufHaaO+XWJ88A55q7RxLp83V/jpnco8tLfmXUqbiXf3bwbMticn6Nhm56U/+61pKaytm/tIlmdJ/HO9ovmgyk2DIVLnbzrYy/uvJys8UOSHp9SEpv7I+6n9lpsSk4lAEFIFJE8DaxnY5aekiECRJr6xPiRMHVjW/lY07VQ032UtQ70SOprnRYcSnD1FjcuWnTy+yiVnJKgKKQG4ION3BBDK05UabebVIXZwcj/r/ZN4IZobndk/b5QygDZFbch2RENRHEg9PdjT9I9e6x9JnrMAutWjPMc52mYy99JZuQm8i7L1xZN2fGldguYWz0za29/tpPOz93nj6bPOv3Rm1iv/jHNOrCMY6SILUJV3eFfX+aDJ+ZSMz7cn/nHlLjywttfxPNk6aTVZIuV4MDh3U/fjVb07Wd5sr8KbG2e6TlZ8pckT0uxi9ew6EVeXWmTKnKg5FYNIE6lpqaisqkpOWLwJBkvLpWPjN4wDuSmXjzpy6Zc7SChrzKUA2eqZbdjDBHT3PXp7Tpw7THYOypwiYnYBK/jfO4Kil1GafV7P6b/cEWhjh1chyfzM7JeWDXT3x8+CZYFatdKfK0ja/bWdegm9v6Sl8Rr+U9EqqX5zcs6b5jZE2na7gIHIsIRIpkLh/LOJ7bTyfqj2tp5aglm4XON4hBL01SPKU3qj/xanGNt64aU/+bQ3tbZoG09a6IdfAJqNPSrE0HvZfORnZjIzD0zbAkFuzGTMTZCXBL+OhpvNmQiwqBkVAEciOgN3V1sA5j2Q3qrDSRmufWNib9b5909747i2f07nmovWFpa6sKwKzmgA63cH4bH/ybzxRFTo1Jjv84Vl9NRRB8I7G4BIGuDjXrmx8at4+nS3+alztdRYOT0w2FiHFQ4mw/5SR8tUNS04v0Up+Z7wnddEVj/onXKUzmW3eRPR4LOSdN1m/spGb/uTfHVyrMfxCNk6aSZaIdEnkT4R9xnKQSR9Od0CfjQX/VPI/6UtECSoCM46AzdV6j8a1b5gpMBIyEov43Nn6bHMFb9c4TnorWLb68yFvrG6M9fdVw5oWlfznA7DSqQhMgkCVO3CExthKDjCrC28KCa8PpsSpvav8L08CmxLJI4F8Jf9Cyn4iuiwZ8d+ZR/c3Ue3wtK5hqE26iGRn6qNK6FjWO1KJrb61T7NoZcZ7A0Icsy7if3o8/yvmt+1fbuUvTRgfCSKJ+060emBr+Ex78u9sDP4DAffbGqeLeazRkkEI/fju6JUvZOEnc7oDQ7Mt+Tf2s5AUt8Wj/kuzYKVEFQFFYIYQqPUEQoAs60S6kOEP6fST7uj4e/nG883pau9BDpOu8FvIGDO205W133yvHt5Q27KKYT6UD7OTgN0duJQBCyCDktlJYEPUUsKD8Xf+eha8snzShbRnM698xp6v5J8kfZBi4vPdK5qnbTtgth3opC6ujEc/LTrpXBD8Mmi02sjhpBQ98bC/elP2LZ/U+WmhTH0AW0PwIU2buHinEPLWRMT3g3zNoUr+c0yWiP4ZC3n3zUZt6VHX7lxZVf7WrEv+SaRSZPlGd/iK9FIZdSgCisDsImDG5H9wUB7Zs8r3F/PPVJ0GBxxirdxu2woxtL6EW6urLXKgRjCcoxGvBkaVg4P0fO8Tud9vaH52KgJFYPoI1Hra7wCEcYuHTZ8nhbVEAPfFVjSZaqVYYYnlz3q+kn9J4s14yL9n/jwfpXm/lsraXSuyqi1Aungu1jPgyVTgdza234sAXzc0pyR9qyvsvRvqWrRKrWyvMqt8BUBL59p6auiMZPdQyOmoWI2Ih4wXowQ52D8Eu/et9H2QLw7TmvyX1d+wU4Wm/RmR75avgAqtl6R4NRb2Z7Wyoaah/SSN0R/zUTij0Dwmsv/J9oiBXn3wcwMdV/+7mP1UvikCikAeCNS3Vzg5PYYM6/KgPW8qO1c0Tev3Zt4CUYoVAUXAFARU8g+Q3gsu6N541H+OKSZthjuZr+R/SBcXdEf9P5sufDWuthstnF+ejb107QkJbclI/1WlddadK8v5ciOZF5L6AOHURMgbdbjaLwEmr2XI7Bndgmjg/9m78sDGqqp/zr0v3TttljLsIIsICC5sDouMMNMmKYgog7IoogKKgGxN0hmEIMw0SQcQkU+WD1EBFRBBoEnaGWBAEET4EBVEAWXfmqXtTNe8e89HOgzM0uW95GV56ct/MznL7/zuy+s7991zDhI9AwifZcim7fEmCf4n+erwefCc9lHxevBnZYv6EGN3d53AUbkembmOPuohVVXFsvRGx0G06Nq9kZ9yoDO1dprUYtMMMlLK0WTsqUaAO4UZ8FoYLQYsBoxjoOmI5Z9VqqvuYAx2Nc5q4S1ZyX/hObY8WAxYDHzEgJX8b0j+IZLs9Qesa6P0DBQq+e//12s1xSwzc7SFH+YK+7xeRklQOvEW7uDYng5jgPchgiKl7E2mRo5vdtQdoQDcjIw167ZL8r9jgo4u9Pjzoib/jrauCxjnIURU9BJiFvn+d16sh6dvGNGDd+MjI3r0zC67Pvn3Tzvj0uzxWfgtBiwGpmeg2d11LGPsFo6s3iw8SZLjyai/xix4LZwWAxYD5mag7rDl29TUKb/NJUExd+SboicpBREcn4z7f19JcZk1loIk/xKS/bEOV/E4Od3matvlj6jwg3LxKTKZd5ArTzGGR03qk/jVujF1aUNt9Ru52MvqqKq4J90bODZXfa16RU3+W7yRiwDxMq3gzCjX39PxfmMHyDZ20PyZq8m/UGkk1eszzYO/5gW1BC0GLAZmZcDpiXyDMfzlrIJlJDCh0q8He30nlREkC4rFgMVABTMwr3XFQZzzBxRmnk3SQixHdpJWYpAc8JhfV312IbBYNgEc7q4gQ+WHyCCb8xjyUQW1p+O+qCHGNBhxerqOIOC/5gznaxCfVUQVdCJnIoCo7Dur8BQCqqCR9NjkdB01F309OkVN/l3u8CXIWVAPQLPJ5nIk1NUeuRUB59wDpRDiF6l44FSzrbGF12LAYiB/BsyY/Gcy8tiBPv89+UdvWbAYsBiwGJidAfuiyw9liu1hxplhSdbsXstPYjL5j/ps5YdsbiJytEV+gAqFGUxfu66HGUlSzRAcNhQrXjPdlvbQ2QB4NQAzJBcWQt7BOTteT9wby06o6nGDvZ135aqvR8+QgLU5XKi4PO3dyKBix7qJCfXV1KrOnbXxsV4q2wSxjlffzhgs0KNXCbL9b6W2gme6+ishFisGiwGLAX0M2N2hMxTOr9OnVVppUpVtE73nvV1aFJZ3iwGLgbnCQIs39HlA/vBciXe6OKWgiWTcN22TtLnOT7Hjty8OnYwKXMcZN+T0rippzcToyAnDa4LvFCsWl7f7fES4wgh/KoiHFOBfyNWWkPTi2BAtHHmscB3+N8ZWtOS//sjl86urlNWcsU/mSk656wkSv0hF9b3JdrSGDkaO9zDGWso9PqPx9fc8qVjN/oxm1bJnMWAGBpZwl3f/hxHZIWZAuwGjlfybabUsrBYD5mfA4Yl8lTP8rfkjyS8CVRWPpHsDh+dnxdI2ioFmd9dCheFdiPzDbva52p6c5ABwTTJauLn2W2DbL1jn2LruTg7ozRW3UXrZXkJAdF4yFviZUTZns1O05L9pUdcuNhv7dyXPsh9TM59f27v0j7ORvvH39taQhyt4LyKr2CaI0/GRS4mEHm4tWYsBi4EyZWDvYJVju5oBbuO1ZYpwSlhW8m+m1bKwWgyYnwGnJ/wzxth3zR9JfhGMT2Tah1YtLVo9eH5oK197XlvXblVMeRgZbJtvtEQwODohDhteHfh7vra06jcuDLqq6mvfMKpsQavfqeQEyX8DjRyQil06lI8dPbrFS/49kV2rGL6kB5zZZDPIPj1w/wXP6sHtau9uR4D79ehUgqzMiKFkX6CpEmKxYrAYsBjQycCSYJVruGYMkRftb5BOhFuIS6KHk4N0tNVwKl8mLX2LAYsBrQw4PJEBznDOPyv1J15rgj9fU7TkSOv6zFm5wzpbXA32p5DhjvlyIAU9mYz7cuq4n6vvGu/lOzVi9Su56hupNzGhtg2u6uwz0uZstor24NV45IqP19TY/jUbIDN/n0vy72wLHcMUPucaSAlVPpLq9VfKES6EhcHqRj5eD+ByVnG5PXFqAaIGRFkLgJO/MylBIuMTDHCESIxKwDFEUInYCKCcnBBBjKpA2qSU429WrWPvJh7zr9M7PcLMvyEL+xxh4JBwY0szM9WDnFRpWbLX12X9HivxGg0y2Hdd7bz6hupMY2N9DcgmiRNVmL0XAwxLxEGbTIynXxkZK+YM6kpk2opJHwMt7d26pkfps24OaSJBiWhgTjc8LLuV2u3satfHt/snIv9YPthISDE6htsPr/EVrdY/i9fhjtzIOX4nH+xG6EqCm5PRjm8ZYUuPjaIl//a20ImKwm/TA85MslLS4DijBet6/P/Ug9vpDp/JOLtWj04lyGYEnT8Q911l0liw2R2+GAC8DNGODJEkMUbEAZkNUNZIZFUoJQcGDOX65J+QCAgkIEgEEkAos/8JSOJDHhAYEiMCMQaIE4RMkColCPkucPxpqjdwh0k5s2BbDHzIQG3rioMabLYnzEQJEZ2fiJr2nmUmqguOtXlx17Go4HeZxB1AYZMdxJEkBzl5x+ZSooJIk/dtBMjen1VCkJTdwOUos/8vVbGOIT03JuTK4VXL/lpw0JaDOcmAlfxnX5yI8WQsUDMnL4AyDtrhibzMGe6SD0RViO+m44Hr87GRi67LG57A7PN6CT/Zt3xijA4aeCig68S4EZCLlvw73JE7OMclRoAuRxsC6IHUUPoE+KO+7vUub/eziJDTTMhy5EErJgJ5TKLHf69W+ZLJ7Resa55f93FQaWfGoIMzWgAlPqoshJwgkBcxgDVjGfna8APL3i0ZP5Zji4EcGLC3hW5QFH5aDqolUck2JJKA56WivqtLAsBymgsD2Oi9YvdqUOcRyE8CsDMY0EGFun9LIlUA/VIBuC6jsuRg3/CrAMHJjQLrYzGQCwM1i4K7NFbXv5yLbiXpSCmeT8YCe1dSTJUQi9Mbeokh3zWXWNY3+cO/CCm+OhDvLOrx+9oFl2/X4Kh+IxfcRulkN5IJKZKM+paW4jRh0ZJ/lzuSQo52o4grNzuS6LrkqyM/gOeCE3qwzdVd3XJP/icbVCrsGwLYLgzlcYyxsmxMRpLWEIM/TYjxX62N/7Ciy2r0/K4sWW0MNB0asNvqnR7J5K4MWSMgrT9aSdm3niz7OvTDI6coUZ0ASgDRM4OD7/wJHr9qVJuXLaXsnq51ClMMGRGUKwY9ekKIUYnsuwMx36/06FmyxWdg3oKgQ2mu/z4iOUHSlxhnOxUbhSTxPABbJaV8Ih0PzPlO7cXmv1L82T2RsMLQVynx5BpHRtI5AzHfNbnqW3qFYcDZFv47U3Kb4CYzYlQw7h2Id6wpDLrprTo9kR8zhj8ott+N/UmiflUVnsG+zqdLgaNoyf8cSHLD/T0dAb2LOAd42YISEtk9L/mlRF/gPr18FV7+dJvTs8vtgOxQJHKYYTpFlk0AmZIS3kwlRg+Gp4MjhefJ8mBWBuq9yz9dS7YbAOS2kjhHpHkIVA3ZkhNk0/5NyO7UZ48/A1C2X8Uwm9y6x9cmQFywNr40e4Rfc22q2e57RPSGlOrxqfjSx8267pWOu/HIyGG2aroGkM1nUraUw71bkhwGxFeSoxNt8OBFb1b6GljxGcuAoy30DFf4p421aj5rgui4VNR3l/mQVzZiR1toNVf4kXqjJJIqCHXHRO+yt/XqGiHvao+sRkDduI3wvcGGEHR5Ku77oZE29diykn89bE0j+8GMylAy6s8e39D+2TtY1bJz/bh2hcqQFBJeJBRfSUeLN9ZjNuZcrSv3EwxO5UycOVMCNJudUn+fPXpKgH4cG789aT1slno5ysP/fsE61/zavQjZKQzgrEKBIoJ/CRLnCeSpoYnEC7A6PDi1ryBraa//qM9FoQAZaJckPZ148fVDrGZvBpKavyl0tq7YgxjbiXMez99cYS0Q0X2qFOcU+4hrYaOyrBeSAZcn8iYyzHuUWiExFsO2lfwXg2X9PhpaQ5+vtfGHtWpOls8R/p9QJ747uOqip7TqGSnXvHj5p7mN/y7XcgUjsKgkXkhHA3saYStXG0VJ/hvdl+1Rw2teyBVkuetNloMCLU/E/NkmcJo/jYtXHFJTZXtUs0KFCEqiVcmh1Ffh0VC61CE1eFbsVYPKKSDodFRYc6nxGOWfhHxMIl6TivluN8qmZSdHBhb5m5rVZrusovlMsW3NiZoQqY4kvJccfCeWz/H5WRHte2G9Y/utbmSEXmRQlHFRqhSjDCAOxF8YH85cte6PS/s3xlnvXr5vHa8qeoObWbmaQYCInkxEizuKKB+8la7b3HbFpxRFniEAFisAu5klXgJ6Wkj5+3QssMIsmC2cpWPASv4BhKQRFeRxQ7FArHQrYXmejgGtp/hICEHIzpYZ2ZNeHXitVIw63eFTEOAm5IyXAoMUNKGSaB/s7VxdCv8bfBYl+W92R260lcFIhUIRTYLSKogvD8Q7ddWuONrCV3GFnVsoXOVqV0j521TMf0Kp8TUt7mpVbOwOJNaILFvgXDmfydMoJMcEh5MG7u+8u3IiK/9Imj2Rw0HKGxiDZg6ME2U7iAOT2aH22QkQkxMdJnuJ9yajvmP0HJfXE729LdTOGVyPjG+nR88o2fXlKDBIQjw9MoGnjq7xTzbYsbu7OhWumCr5sZJ/o66KvO0whzf8awbkQeTz8rZWAgNEpEqi35XD38AShG+51MrAzt+sce2518tz/c2/KuVLJOm4gd7id0TXulRzWU5L8k8khqRg30r1lrx0A53uyDLG8bJSrZkE+Fmybqez4c7jS3r6sSjJv90dekjhfGGpyC60XxLy1UTcv7NeP4628GtcYTvo1TO7vCD6TSrqO7FUcTgXhfdEG7sBGRxaKgzF9JuR4i7KkG9wded/iul3Tvja73Sb07XrZwBgDwDsZApqPsolgKKpHl+74Tztd73NOT99Okp2JXKsMtx+jgalhD4EWiFQXKigclSOZkqiJiX9OhnznVQS55ZTqFsc3raWs+MYh4qZtiCk/HFqdPSHsCa4zlriIjGw3+m2hq12bq4CvitK1gDK1H4FiYkJIV4cGV/VD2vWqEVCt4kbh7v724DyGl6mzYaLxcnkSdFkzXHw53OGiuXT8qOdAacn9BxjfK/pNIjowcyEOK0snj8XBhsctbX9nLGSjI0kIRKjII4cji/7m3aGCyNZlOTf5Yk8iQwPKEwIpbeaa/LvbO9eywAaSh9BcRFQhm5N9Pm+Xlyv67053eGrkWEbIu5RCv+l8Jl9A6sCPT1G4vixIo9UKUW8xfLpaOs+jTE6nBBaGWKLXr9S4v3J2IVH69WbSb6xdcUnbDbb+RygLMfoSaIxAEKGrNrIuAtta3xcuIdWB3oL7ceyvyUDjvbIxUCwiCMeVmn8SCnuVtfStwcf7Sx5CVylcftBPNjojbRXgViMwOqBsIYQ5zOizwCSA6ZpcCqEHAGCpwjlq4h8lEisSY+N3wlrgkXbCHC1R1Yi4AUVui6aw5Ik7kpGA8dpVrAEi8qAoy10Glf4DVM5lZJ+nhwdOaOYv5uZgm9q7dqvyqaUpNdAFpeaESek+8pj+ksxkn90eSNPIuL+Rb0ii+jMSv71kT0hqWMw5lupTytP6b2DDc6d6n6DQO1mbuiXKwvZMgAhYCDd63fkasPS+4CBbB39dlv9gSEcjojTvDuanS0S4spEPGDYw13NESt3qq9Rowi451y8xmdnPHeJ/sS6Jvjzpdabp9wp1K95cHArV3PtL4CgtRw69+sPQJuGlHB3MvbiVwFuyGjTsKRmZGC/YF2zs+bbHPllwKWChDZAsuV6T9ww5YQAJoRk1w/EOwy7Z88Uh5X8r2fHSv7L+/fudK88gHF6cguUUq7qHx31lkvin8XnbA0PMxurKwWjKsifpnv8Z5fC91Q+C5781y+MbF1bJx9AnP5YSLmQkSsOVYi+dDzQpke/8cgVzqpq9ipDbppZ13rim0m2PzXshMeDKaPszWbHla3BBrx8rhzzn4kPKcSbE0wesTa69N+z8WbY94d22R0N7CIgaAQGjQyhSQI2oKAGYGADYLUkVQUQahlBLbHpx80B0TgBTVsrhcgmCGnWh2gkVIhkNRKzEQMbZ+zDEzj9PR1T3hcbDlvRotTbDrVx+L0R3KgZOjrd57vfCFv2tshhyOk+jqwoTf2MwGwmG9NdE2aKwTRYW7vrWxgdLlDewxm3mQZ3HkBJ0spEzNeRhwnNqvPckROqOf5as0KegkLKy1I6myHrcdnkiezKKFt2JXdgDK8u9Kmi7HxuRnB2/8Db9xauWWuQOb21VzFk5+jhohJlieRNiaj/O5UYWyXElD1tqHDlAWWzqRT9/SkXPNmVLJcYm72X72TD6ldKgSdD8t/qBHxp3Wr/P0vhvyTJ/zz3Cq8NlV8xhs5yCdpoHFLAD5Lxjp/osevwdJ3OkP0Ukc2Jh5uNuSnmg7Td3X0GRxlCVjmd/PVcZ5vLTjYClOzxUZo4bqRIM1abWrs/VmUD0/QbGBuRn1j7kP9fm3C3d7DKvkPNfYyxzzNEQ+rF+oeHG42o93V6wl8Cwv9lvHLvsflc8/nqkiQ1EfPNuft0vrzlot90RGRXXgOXMcAliNNVZOdiucx1SNIE4XWDMd+ZhUbqcEce4ByPKLSfDfaFgD+l4sPvl2wEsw1AjfqgwxM5lTE4goj2Agn7siJ3786QvEkKGRrq7XzJqKA+tLOfv8k53/VzhvBlw22bzKCaEd50n9Xpv2yXbWFQcdTV/ZQjnrExxowqThnoDfyqXHA7vJHrNsdYDGxCylEh5RdL3d1/81gL/ubf4Q6dzxiuzPXIVTEWJ18fuRwJbfaEVyqA52WLX/P1bzb9YiX/zW2hYxSOd1fytZfL2k9uAAh6Mtkb+Fwu+np1zJb8C0mXpGK+H20cp8sTEZBt0T9NjaheTrLyRvwO5i2+bHcbr/pndlqFkdhyiadSdYSkZCrmc1VqzvVVQAAAIABJREFUfOUUl8vTLQClob+zcopvJixSkJQkv57uDRT0rbzTGxpjyIvWcyP79yZR/zGbId2tFwa3dtTU38WQPmf0/VjvdZKNSyV4b+DFN3aCl64Z16s/k3z1wq7d6uqVmJnGWBoZ/8a2+geTjnIYC12o+CrBrrN1xWXIlaUb5zOkylii1+8tl/ic3sh9DLHojYbVDPjSfR3d5cLDBhwFT/5dnvAFyFhx67uLzHIuD/EOT/h6zrJNuWY44lzkOIrhTkjxXioWmF9gX9m3Asdzhr8tsB9TmxeqPC/V6892z6ZCBuJwR67jfNNd4UL6y9d2RqWfD/T6vp2103jkio/bFHY7V/in87W7ib6U1B/z57Xx52gNHYzIHmJK+XT0N5SjMjGmCvh6Ot5xa5nAqTgYDs8l80DWnwoIKzjHktRjlgup2ZGSYkIuKeQcbJcnMo6suPeM/uHhWlgTHNPLs8MT3p4zXCAlfQoBzkJWfmVNksSQAHH4QHTZX/XGN51806KuXWycr8hucGyQkQxdHIt3YsOoWDa3k21ySYBDRLSOE44RiQwxRUWAcUDKELBxIjnBENcB0bpk3G9ImV2h4rHsAkC2i35NzYuc86038EFCvCkE+2p6le+xUnPkag2fBArdkp22XCwsJKQglL9NxjpPLpZPPX4KToSV/E+5HOjyhm9EZJMJxlz6SClvTsb83ypgzMzhDZ3NJF6BRT4GWMCYCmJ6cvaqpO+k4p13FsTBB0YdnvA7nLFCb/gYFoIk+H0y2vEVgKDi8tQ9gQz3M8z4B4aEKh9J9foPz9Wuw71iAaDyS85w91xtWHraGJgAZdfBnvNMU7aiLarykWpq64oqjC1kc3yk2YYVEVL+NhXzn1CYFVrCXZ4DRoqd/Eui65JR3/e0xuRoi/wAFTwUVbEDKvwgrXqlkpNSPp4Zld8YWlOAEoAPgrJ7QssVxpeWKkaj/Pa/82IVPG01tzSKz3Kx0+xecY6N2z4cxZo9GSNV/G6qzzflJIAi4kanN3IrQyzaePHJ07UAq8dJnLQutrS/iLFqdlXY5N9zdrVDbn8NV1hZjp3SzNIMgqpQ16bjnfN02fL8pNqBYzdzxAL9gdeFpqjCwxPygJFV/oKN2mj2hL9kY+zuogZlYmeCxHtS0kEDBRwB2NLeJQGUwt5rjFwDCXf3jw4f31JfP2vjwFzdjqryiHW9/ody0l9wZa2jSb2J87l3/8iJr7yUJE2A3G2wp9NK/vPicQrl/YJ1rvm1LyCyHYw2bXZ7/a8lHfD3kOHj/+ytIQ+38XsRitxPgVTqj3byKU+ZLQwqsHYbbLSnD6rm7AZUcE8zrl8G6JyBHt81hcLu8kRSyNBeKPvFsDtZAhLN78RbMXBaPnJjoLktMqRwathQgiiEOpp6fbwZngtO5GbRAK29g1UtO9cbWpYzE6r1ZbXwWrLXv7MB6AtmoqAP5E2Hdtl5I6zhTNm3YBGU2LCQtDKls0tv9eLLdm+wVd/FEPcpMfyiu8+lREIrSIcn8lXrqL9Wtj6Sk6T+TzLa+X39mlo0lvCW9gOLNhtZC6LZZEjS0yClWsg3TsMTcruRVf63ZsMy1fdOT2gpY3x5LrqWjj4GhFRHJY3vNRAPlqRLsD605pFuaF3+yRqb7ccIeKR5UBcPqZRiODmE28Bj/rVGem3yruiykc2X7RFipF0ttqQQX0/GA7fWHRLetqqRHcRB1BMxJ3A8lSN8SouNcpfJyMyxA7Gl9xQCZyUk/zIjJ5J9/qL1myjEOlg2p2eg8QuX7WGrqrqXK+zjG6SElAtSMf8TpeLN7un6g8KULxbDP0mYEKDG07HOY4rhLx8fBU3+s2P+qmvkfzjntfmALGfdjJDHDMT99+rB2OyJHK4grbI6/ethbWbZbFd/BvQTxotby2hcBKW1JCUtS8Z8K4xGUbtg2XYNjuY3jLZbSHvZ02pZ+4VsxilkdVMqdo7uufHN7vAlNgaXZMEVkgPL9noGREb+fQLYonV9He9ZnBjDQPZ0loK0vJLH/+bLFBGpJPHiZLyjK19bG+u7vOH/BYBvlaI5qCD5NiA+w4i5pJSfZIxqS4HDSD43tyVIDKeGaAd4tNPwUxuVkPyLjPxtqq9QJS2FXFnLtlYG7N7QPozgUcb45IloIvnfRNS/i1Z9I+Ua3eE9qhn8s1j3GRXkcnVMXLX2gaVlM+JwOj4L+gDpWhzeFqvYm0YuZrnZymVXy+npPoIxeKDcYik0HiKpJqJ+w0dmNXgih9tQ9ijI6wsdQ6XaJ0nPJdaKw4x+aHG0hU7jCi91zVdZLZsqxGh6bWo+PBbR9VZvcle9tupejh/tqpdVYBUIJiPp5wP/HPk+vKK/WVkF0pFvSNjcFj5ZYXgtMmzM11il6wuiBycG8IR1fzJu46nF0/0LYHBKpXNXyvhIpdsTvb5sSadhjXSzjWerq2xPIQNT/24kwz2T9134QinXx/JdHAac3shtQHQsItQk1g5uB39c8XZxPG/wEmROb80dDPn7/ZsK95nsbQByJJWgneDJ8k/6NzBhJf95XBMkJjtaHJzsW/pnPWbmavIvSdyVjAaO08PVbLL1C4NbV9fWPWI1PpuNqdm/FySvTL37csDIZjx2d+hBhfMvzO597khImXku+d7EgfB0cERz1LudXe3cfdubGFNO0qxjCRrAAC3r79F/IqZx4UqXrV798Ojjh0AEJyQp9AJTszrIt0gmFCBFry1CwYFPfXIk1RP4k157WuUdnsjpjGg5cmaNTdRAWnYeqyrkKQO9S2/RIK5B5HSbq223W1DBr2oQtkRyZEAI+o8U8JWBVT7Duv83e8OncoCfMWSmPjJvJf85XlQmVWteHDlcscHXhJQiHQ+cVcww5nm7D6oC+h0ibl9Iv++fYvqdKmRosK/z6UL6Mdp2QZP/ptbw4iob6zMadLnYEySHmSoPT+hcdLs3dIaC/LpyiaNYODIkzh2IBj7sBmqEX6c30scQFxtha67bICkTo6Oj+wyvCb5jFBcub+TPiHigUfYqwY5Q4eJU74WXA6DmN0N2d+hrHPFWZCzbNMv6FI2B3JJ/hydyMcPsKNfNP0QgYbKsRNeHrS9F2eIjUX/t9mS9N075tz8R9RWk+Z7TG+kixLM4QIOuuOe4sCR6JRn1fcwIGpoXBneG2ro7bAwPMMKeZWN6BoQUK1OxQIdRHDnc4SsYsnNL0avBqBiydqzk30g2S2+rqS3ylcFe312zIWn2rtxpIHrhq7PJGfm9wxu+nyNrN9LmxraklK8R0emptfgno3uzFArzxnYLmvw72kLPGD4fuxisaPQhJTw+Mj6+ZPTBi3SVNjg93XcyBoa+AdcIubRikr7WH/PdbgiIJUu4c93+P0aE7xernscQ3GVuRBXimnQ8cI5RMK3kf0smCeiMRI/28TeuQ8KN2Mx09wcwag3nqp3Jrr0Inckef1gvB0531yuMKzvp1SulvJwQzydXBfY2FkOQ2d31pyGTV3BkVllWDuSOjY1+fu0DF/8xB9VNVBzuUBtDFi1kL5N8MVaSfn/PkwrAnbpP+UzFQYu3+1pAONPM/AhVJMQwHTT4qDU5xczruDF2e3voxZGJjHd81Q9fLKeYag65ZMfG5gbDNxtISkGIKSL4pd5G7+XETxZLYZN/T9cEZ4rhNd7lQqJKeG06esHZet7gZbE73F1vc65sXS5xFANHtihGSnFCqjdwhxH+7K2Ro9CGv7HeJBnB5kc2SIBMqAkHrA4P5mu5/qCl82scTasZY5/M11Yl6etM/tHpCd3JWGHr1iqJX6NiISESGZVOGFzduVqvTYcnPMoZq9GrV0p5IejyVNz3QyMx2N2RExjCNYyh00i7c8mWlPL1ZMy/Y74xO7wRN0eM5WvH0tfGwLiqXjzU23mZNumZpSoh+ZeSHp4YHTlu7ZpgwghOLBulZ8DlibxAKJXxCTx63Wr/P0uPCKBu8SXb1ij1L3OGhv79lSReRmK3Jd4bCesq2SwHUqbAUNDk3+UNy0p+KytJ/iQZ9f9A79pWOi9T8SFJjAuSXzNqDI7LHX4FOTPVmzW910mp5DNC/u9A3D/FkWV9iJrauhZxzm7jyLbSp1m50pLkuJTsO+l4x61aopznjnhtSLcwxhxa5C0Z4xgQJP+dSoiDc2ni0+INS7NNZBhRxaeHewPPGsVgc+uKLykKvwnRunbz4ZQkrR0H1bM2tvSxfOxYyX8+7OnXFUKOpOJP2QHuzG/G+cJgs72m/hcKh7IfHzYTS4KgOxUdDgAE9Zc96aff0igCAw73yn8wlHsKgmXpuC97Qk5zKWOh4Dm84QgDuNCo3DP7HACSzskAvrI27v9XoXAX227hkv8ld/CWkVdNNd9bD/mTHR4Jf5KK+c7Vo5eVbWnvLvkPRC/mfOWFpBfHCY8bjnf8LS9bewer7DvWP6cw2C0vO5by9AwQPdH/6sjh8Fwwr4cWR2vX6cj4Ndb4xY+olpJeywB9dUjb3Ftm90QuUxgutS7X4jMgif6ejPr21e15P39Ty9auAd16JVZQUeyUvj/wmhEwGo5csVdVlXKP1YjVCDYn52Vd2x/15dUwKzsOV+Ew53oNGbQCus1kjwhLSRekevPrczTP3XWAjeFqhutHp5n1QwSXJqIdQbPit3BvyYDD3f1XzuFT2W8yQv3YQLzzlVLy1NTW9RUF2e2M59cbKTtqFQDfmZDi+qF44PJSxlQo3wVL/utau/artylPFQp4qe0SyYwQ8ofp3k599aBHrnC21Njm3LEnQbIn9e7Lx+bbSd7uDp2MDK+z6kcL9wuQqhgQiKcMxP335uPF1d59LgJclY+NStMlSX8Zn1A9WubANrQu/2StrervlcaBWeIRJJ9NRf2f1os3O8fextjdevVKLW9Y8r8g6HDZ6+5ExCNKHVOl+JdEtyZHRk6DNbmPnGx2d99p43Ow11AJLwIScEsiPvzNfN522xdHDmEKrGEMdU/2KGHoW7i2kv9yWg1jsDg94f9jjH0ma00IeUcq7tc0ScS1+PL9E6suMjY/PHKF01nNH2LI9sknOhLiTUK8RoyOXj+wJmi6TXytsRcs+Xd4Qpdyxi/WCsRscgLkugnJjlkX63hQD3aHO3QZ5/wiPTqVIEsC/pCId3wpn1iaWi/7mKJUPcyQFaQjdT7YKkl3stGZhLOScf//5BOXlfxvyR4JeigR92lKilze0H8QuSGdvvNZx7mqq0pak475dI+pdLjDL3POdjETbxlJ707IzGdGepflPYvZ5Q09h8j3MlP85Y5VCvnqOArvutjS53PF6mgLp7jC7LnqW3r6GZg8MjzOj009cGHO69bStuIw4Pxhs5URbcxWtuwTEM9P9uT3TKF/BSyNQjLQ7Ak9aWN8/fQQktQfHX1/g2r2sg5nW9if7NXfSHemWJo9kSfznWQiJfXjhHpo4oGl/y4kb+Vgu3DJvzfyCEc8rByCLASGbDOoxNjY7qBzZ8juibygMNyjEJjK2aaUcHcy1vHlfDA63ZEA49iVjw1LVxsDqkr3pMdHTsj9TROhwxO5iDP2I20e54aU1uS/cdHlh9ZUV+fd4XtusFqYKCcEdQ7GfSG91s1Y1iUl3Jz85/CZ8Erub5Zh4bUNruqRGCpwqF7OLPnZGVAlHZqO+XKu+zfjdTk7K2UuQYIEkTsV68x55LW9dcVRis12X5lHOiM8kvDW2JhoXfdQ4Dkzx2Fh35SBptbI41U2/NyG/yVVxhO9fs9MPDUtvnx/jrYLUn3+Ewzhc8GVtY7mzM85Y1/Ly56UyTEhDl3bt/SFvOyYRNlK/nNcKEnyvWTUP1+vusMdfotzto1ePbPLj0tx9VAsoLs/woa4He6VbZxT3Ow8mAU/CZLjGXUrLcfTp4zp0C57cz17wqawj5sl5mLgnCx/ifqPmtlXkNk91XcrTPliMTBZPqZmYFwddg71BlN6+TFjkiUkXZKK+bKdyXPsRxNUHO7aKxDwu1aPD71XjDb5CVVdPNirf/LEButmvC61MVPeUmpGfDHdF8g5eXe4I5dxjqY+LaoCvJR+Z/hTldAlvbyvtuKic7WH/4jAPtzslVI+nnxvdNFM62z3hL7HEL+ZjPoPMgAtOr2hnzPk75fW5P6RRGMS8Nx0tOOG3P8G5u6/FJpW8p8j67km/05v5D2G2JKjW9OqZYQ8Jp8acmtefPGXfnQss/e6B3I7Zlp/5PL5NVXKG4wxU9cpGs26mpEnp/v8t81k1+6OeDnK3yAzd4Mno7krtr3+ng79fx8PumRei6sh7zGZxY5VAgSSPR36+tdsBLJu0Y8+U1tV8yeGxo5XKjYP5exPqHR7qteX29utz1++Q0tjtSHNHMuZo3LERlL9WyLWOdkULZdPJZR/TU5Oifrn3InXXNbbTDqO9tBqDvzIDZizJ6IlwMmpeKB3ujic7pX/JZCJVNy3vlwg189hy7dxNlTdxRgsyNXEBj0h5H9SttF94L7gSL62zKKv/+FGQ2Q17q6d6zm/nwHurUHclCKk0guJXt+eusAvvKq5pTbzEszBmcf9g0kHPBpK6+LrA2GHp/tchjKCyGy56Fs6uTEwAZmfDfYsPTMX7RZvZGtAzLt+OBff5azT/zo0wN86hmfC6PREzmYMf1LOcVQ6tmzfi0TUz/TGafeEjlYYz6tRpl6f+cqTkEIy8qWigStzsTVvYddu1fXKi7noWjraGZBCppNxf04jP+2tXbcoNuVk7d4sSSMZyGkj8QMAlXBiQ6rqP5K9nXk1YjNyPSxbxjDgbA3/jdk2bbBHJH2JqH/lVG/QmxdHPm2rwmckyWeSUf9nc0VRc8TKnepr1BsY8tZcbWzQEwDrUs++tRW8cdVovrbMpF+Q5N/uXXEUA/ZLhjynP1RmIHBcqCcOxTt/owdr9sLnVXArADVs0JNy04QWSTBkm42pIGAIks/ki4AJQCj8/NQsFik5fPBYLCHbgZbWX0eIHCV++MC88fHPXP/4NR3aZWeN/PcKw4V6uLZk82dAAqnJHl9OGy7z2rp2q1ashGDzVejv6cj+PmY6Wo1Od9d/GVd2yn8FLQu5MpAdTZqK+XSXrNjd3RGFQ0eufkuhJySsI1C/m451zngiZSpsDs+KvRDYnYxZDf4KvXZEghLRgO4NqSwuR1v4Va6wHQuN0bI/NQO5Pv9krVVC8q8K8Yd0PJBXw2fr2io/BhyeyMuc4SbNbSXBy8nB/s/AY5G1myIOMpenZgIZ54Lg2VS0Q/cknay9eZ7w5xSGl3PAD08c5MpMtrxVACxL59DbJ1ef5aJXkOTf4Qmdhsj+h6G5R5PMtEj9qWEnPK6zHtTzk+p6HLOTyHzEu1Q2WYPa7Hd1dZu4npTfWGcqYNxGyG051mtqvxw3x0Ib46/JNvzcKB75UZy5zv9sdIf3qEb2PLIN2w3asVqS+TOQ60NLszv8ZRtnd+WPoHIsEKmUiHbO/PB+5PL5LTVV71RO1OaMRJUUScd8fr3oHd7IrzmiMY2M9DrPUV5K8fKwyCwe6/vhf/WacHgi3QzwfOv+rJe53OT7e55UAO4UerWdbaE0U3izXj1L3hgGhsYye4zn1EH87OqW9h3HjEFROivqGH0+/YDPamBbuiUw3vPCYLOrtu5ZZLjFpiIJ+Woi7t95Y6f2tshSRcHl2f+TGfn3ZJ9/X72g7O4VXobKz9gUPvXamsSRbXQLr30PYteM56JvZp2CJP/O9pVnMqBrzUzMbNhzTYpms2t9vykDTk/oJcb4rhYvpWFg7dqxXcYe0Z8UNHkiPVUMvaVBXZ5ehar+O9XbOWPdo8MdSXGO1jiuEi9hRpVHDPT6H9ILw+WN/BYRNc061mu7UPJCFX9N9QYmZzXr+TQfcfnnbbXVD+vRsWTzY6B/eN0OsObSN/RZWcJd3gOSiNikT8+SNooBIeV5qZj/x3rtOdsi32cK/lSvXrnJW8/L5bYi+eOxt4XaOcNbkbEpNhUl9fd8VDZnXxRqYja4g7H1x/QlieeT0YCusvBmd/iLDOFGzthW+aLPlvUB4cMjMnOiEeNt88VTCv3CJP+e7rMYg2tKEVAxfEop1WTMn9Nx6GLgqxQf9tbQ0YrNXPWzlcL9hjiEKi9O9fqzXcB1fZyecMZq9rcpZaqU4XTMH5iOyNojLt+uobZa54O9rmWxhDUyIFTxyVSvzrFUC4OKs672doYsr5GmGiEaJpZL8t/kDR1vk+w3yD8q8zIMkGVoWgZEhr6W6vPdroeimoXBnRtq6/+GDBr16FmyxjEgROapVHyp7gZnze7QKhvni4xDUhpLVvJfGt4L6dXhiVzKkH6IyLbII6XM/CwZ+6hflGPR8uNZle02/OA0uAT6Z7LHt5dGfOj0RvwE8iKOvF6jzrRiRPSkBPh16t2RG+fy9IlCJP/M7gldpjC+NN9FKld9kvKNRMy/Q7niqxRcDnfXo5wrh1RKPGaMIyPk7wbi/iV6sVdCnaLemGeTX5dhO472XfD6dHKu1vD/oo19ezY71veFZyCX5L/+yOX72qqVO21osvGWAv6vP96xn2ZWFwQdTnv97QzB9EmJ5pjLRFBVxT3p3sCxeuA4WrtOZ4xfgxyr9OhZssYxIEmkktGAU69Fpzf8GkNm6mdNUlWR6O20pv7oXfwyl3e2R5YzwCnzvNGh1Fbr/tjVvyEElzcysPHJIyL6VyLq+8SsIW5/Xq19n/lhjux7GzYOZtWZRUAS3JV8dfib8FxwXb62zKxvfPJ/iK/R1eR8FpF9zMzEzIRdSHlzKub/VqXGVw5x2VuXf5IptvsY4iZ1Q+WAbS5hIILViWjHYl0x7x2satm5fs7VUM3G0Qi3bT1877nvTim3MFjjrKu7kyEeNZsd6/vCMiAlpTMqHDS0yqerg72rdcVRwNnvkXFTnQrLSHnZQMx/sVZW3z/Vs+z9Uz2Xa5W35IxjgIjeSER9upJBlzfyM0T8rnEoLEt6GSBJ6UTMp7sBtssTeRMZbqvXXznJSyn6krFAWzlhsrDkycCC82qd9q2vZchO3dySVCmdXEc7wWP+yYZ/Tm/kFoa4yaQRQXKYC/T0907dB6LxyBVOpUr5BJL8Pec872P+m2AkuWqUBk5aF/tocyJPNkypbnjy39TeZa8CJWVKNjSCzojMMQPxpaYa56QxtLIRc7kj5yGjK2CKI0VlA3IOAMkl+W9q61pUpSir5gA9ukKcKfm3eyKHIMBdnOF8XUYtYcMZEFL+NjU6ehqs0fdmwOntPgZB3j3VMUjDQRpocHhE3X/koc6ntZp0ecITyKyxq1r5MlLOSv6NZLN4tnJL/rPd0eteN3vyr6p0VrrXV9E9wIp3JZWHp+w49waGDyLyLV7yCil/nIqNvj/xJqja3aGTOWM3T/XWnkhmSJU3CmRPDPTGfgOwRq13L9/XBrYlCqP9COgIhrza6IhJ0gNjAk9c19fxntG2zWTPSv5zWC0CeUSiR38zqBxczU2VfS+sd27nuoUxrut449wkq7BR55L8Oz2hnzDGzy4sMnNZl6p8NQO2zw71nj/lxqjT3X0sMnmX2RJHc62CNrRSQjgZ6+icZSTjFsacnvCXGGN3a/NSPlL9PcPvj5ENahwT66luaT/C9N3Hy4d9fUis5F8fX+UinUvy37Coa2F1Fb+HmbxRI2Vw/0TfhZo3F8tlzSwc0zPQ0Bbau4bxbB+RLaYXEcF3E9GO6+u9oX1qCO5GxF2me67JNt4jhAmUMJr1RowpKGXtFuPODVwMIrpHJodPSf350iEDzZrOlOHJf60nvH0DY9PWtZqOoc0BZy9WKY9IxDvXmD6WMg2grm35NjVMeY0zZtWJlXiNiOjBRPQvrXrGS9k9oV7lg66uJYZfNu5VAbekXxg+HV4JTpk42T2RboXhhWUDeA4DkUSXJ6O+H+qloLk1cp7Nhlfq1Su1vJ5mXHWLlrfXV1fdX2rMc9W/3uS/4bAVLdUNym2Mob7SrblKcIHiziX5d7nDEWBwoek3hCX7bH/sgmcKRK1ltgQM2L2hfRTkf9vctZDybZmRJw6sHn/E2VrzS2bjmxz3LwHUTV2SJEF4YyrmO6PkWEoMwPDk3+7uPlnhcEuJ4yqceymTEyq4B1f5nyqck7ltudG9YkENt/1pbrNQHtET0EOJd15qg6dvyGhF5PRG1jDEw7XKzwU5KWlZMubrmu5tsssbnkC0jlKX+logSVJFuGQg6tNd0+70dN3HmGKung0kqD8a2OLtzXTr4HCHX+ac7VLqdZqr/vUm//ZFoX2YDXsYM3fTOLOvd07Jf3tkJQJeYObYSUpSQe43EOu0kn8zL+Rm2J3t3SEG4N88JCL5WOLd0VbH/LorOWJZJNhE9BQh3fz+KdZDUdI4gbwhFV/6eAUtR06hGJ78N7nDsSrO3DmhMYESSXgUVPnVxCr/WyaAa0qITm/XGEPF8FofU5JRYtAkaU3itZE2eC44oRFKdizLQ1byvxlbROf2R31XT8nhHt9qbNltzzl9BE3jtVVwMUk0hgQ/SMR8N+h15vJ0qciU94/Qm+cjVXFXsjdwnFbELm8kY1TXZa0+LbmPGNCb/De3hj7PGT7EONO8wWPxbTwD65P/17cBuEZzI1xXJST/pP5NTODR6dWB14xn1bJYKgacnsg4Y1tOD8kQreIkX0DEs8rlxIokMZ6MBmpgyRIOd2YZu1OUirdy8mt48u9yh1XkzFQPQHoWRBD9JkU1p0LsHM03cT3257ys1Sm+rC4BSfRw8t+vt8FL2h5aaluv2KFOET0McZ+yCqTUYGZI/p3ermsZKmeWGqLlH4AkvTU+oX5h7QNL/62XDzOOtxwfH18wtPqiJ7TGaiX/WpkqjJze5N/liRyODK0SxcIsh2arJOWAhNqdUrFztG3y7nZ2tfPj2/9sqm7qmp2WgaAQdH3q9ZFzdLw8KAPUFoRZGMCW9u4pe8SQpPuQ4dHlxCBJKQTCWemo/7pywlVqLIYn/2YLNAIOAAAgAElEQVR8ANKzCALgxlRPx+l6dCxZ7QzYW5d7FFtVVLuGJVlIBvS++bd7u09EoJs4Yk0hcZnJthA0wpBOT8T8t02F29neNcbAOulSDmsqAV5K9nTsngsWM/7tk5nMnsm+pS9oibfm4Mt3amiuesl686+FrcLIWMl/YXgttNVs8p94bXQHrbPFs32PalH5HePs4EJjK6R9krQyEfO93/nd+lQKAw2LwnvWVrPnzRSPlPTchFCPW6vxb52ZYssVq5X862TOSv51EqZT3NkaWcNsVr24TtoKJk6CHkqMjbTCmqCqxYnL230GIlg7rBuRJQieTY28swjWXJGYgkN0eSJjOMUROi18WzLGMpBr8t/ctvwLNqXqQWPRFNZattPy+Lj4hNZTDs2e0DcU4DdP1eG5sEgt6xsY0Jv8O73dnQxhhcVgaRlYf+z/pfkA2nrnNHu6PsMBH2OM15YWee7eJzu5E0SSMX8gdyuWZrkx4GzvvoUBlFcjPw0kCVKPS0U779IgOidEDE3+G48IHVxTyx+rVOZIgpQAV6ZiHdZOZoEW2eGNPMIRDyuQecusTgb0dvu3kv8pCCZ6oj/qWzAV9XZ3+EyO8JNCjrbRueRzWlyo4q+p3sBn9JLg9IR+xxj/il69UspLldKqEPsPru78jxYcDm/kOgZ0ernUcmrBXGkyupN/T+g9xnhLpfFgtnj0NvxzecP7I7K/mC3OjfESkUpCXpLsDVibT2ZeyM2wu9oj/0DAvc0WkpQik3yT2+FvHcNmw14IvIYm/81t4atsCju3EEDLwaaUcpSIHZmKd8z5TpGFWA9H6+U7ILdFGWOfLIR9y6Z+Bt7vkLo6Ee3QOiYKne6In3HMdrW3PhsYmCH5d7nDNwKDb1sJVXlcLqqkFemYb5leNA7vinc52rbSq1dKeSnl4+PrxDHr/ri0XwsOl7v7V8jh61pkLZnCMKAKWpOO+76g1brLHRLIudXsTythBZKbk8m/oLUqk18fiAb+UCBaLbNFZyCouLw1zyLyvYru2gCHQoq7U7HAlw0wZXoThib/dnfoXoXzsmr2YOQKkaS1idhf7Fa3SCNZ/ciWw921BFD5OWfQUBgPllW9DOhK/vcOVjl3rLuZMTxRr59KlpcZeDjZ17FwqhithKq8Vn4ig/sP9l34tF5UTm9klJmsz4WUFEnGfJ0AMGXzps05sK5VvVeF8fJC0hkpHZMozNiHwnjWSm9Rb/LffOQVX7DVSFOVEW3OMpF8PREdfX8sqLaSwdKvkoVgNgaa3Su+qKDtF8jAPptsOX4vpHg3FQtsXY7Yio3J0OS/xRvqBeStxQ6iWP7WJ/++ecXyN9f8uLyhM4DY/yBD601FmSy+lKIvGQu0aYKzMNjgrKv9J0O2vSb5OSI0ISg0GJ9Msjb51B22fJuaRtvtVplL+VwI/T1PKrls7pox+SeCSxPRjqAW9rMNyGq4da1q4aqQMuvWDuw4+sjy17X4aDi4e6taO7yrRdaSKSwDepN/M5YRTZ38+3csLLOW9WIy4GiNXMgU7EIEpZh+DfG1/gRmtoEmGWKvUEY8l8xziuo9Qan6OIDccnIeEqmq+vdBqvoX9OVewmBg8n+6zeXZLYYMjywUJ6W2S4IGE3Ffc6lxVKp/pzf0fYb8p5UanxnjUoV6Szre+Q0t2O2LQk1KNaYBmIH3FS2ey1tmXKgHDsU7t6jfdLZ1LwIu72fIqss7grmDrr+nQ/e127hwxSeq6vhfzbaOepJ/+6LQoczG7mEMnXPnaii/SPt7hm1a36Ta3aGTFc5vKb8o5h4ivcm/3d39tsLB1G8o17/5t5L/SrraXZ7Qxcj4pWaLiUj8d1zyk9aWacl248Kgy1Zbt5wR7QicNYCQOwDiDlO9CM32niOE/wLAG0AwJgX1ZyATXte37B961kX3g850xrPgq6tr7keFH6QHgJlkhZCPpeL+Q82E2URY0enp9jEGIRNhrnioQqjnp+KdV2kJdH3yzwe0yM4lmekSyhbPSg8wMv1Yy2xX5+x6mr1vQXYecCLm1/1Gw+WNXAlA55opfillRiD6B6I+bb9tT8jDgd1vncoq3Z0r+ztLRP2aT8W53OFHkbNDSofY8ryBAUGZ91LRpfO1MlIJ5RrW87LW1TaJ3G5nVzt23fEarsBpJkE8CVMKkiTxR6m+jrLatGheeFUzt419gSn8RjBgUz27KaAiXT2xNtM9wjNpWBMcm2mdDEv+7W2hdg54KyqsYt+MZwSePxC/UNPDkpl+HGWBdd/uese2tIZz3L8s8FggJhkYnpDbjazyv6WFjnmLL9u9uqrm31pk55LMdMm/w7PyOM7oTjNzIUn8CpAPAQEjhG9wMG+/DlUV96R7A8fqXQ+nN3QzQ/5NvXqllBeS3lVJHD3ViZSpcLnaQu2o8PtLiXmu+1aFTKXjfs0nL5zu0NuMc1O/Pa6UNc+QvGkg6v+OtniW8Jb2AzWN1tVmrzRSE1KcPhgL3Fga75ZXoxloar3sY5xXPc8ZqzHadiHtqWrm2nTv0rMK6UOP7cbWFZ+oQnYkY/zHwApTPkFCxlVg4YF4xyPT9fQxLPlvcUe+CYx+Dli5R377x0UzrA4M6lloS1YbA02HdtltjTxhvVnSxlexpPQcg7a3hX6qKPz7xcJmBj/ZcUeJqO/9o7pbfpzu8ArG2Ra9AMwQl5RiiJCflnp1+B54LjiRxexoC5/KGFyPjE0Zb7nHNaGqiwd7O1frxWnG5F8FeCk9ID8Lj/nXaonX3tZ9oqLAbVpkLZnCMCCk7E3F/G6t1q3kXytThZebyEy0DvYtW6XJ035BV8vW9ZomcGiyVyKh/uHhbWBN8J0SubfcGsxAkyeyaxXDlww2W3Bz/T0d2dNSZVHnb28LLeecfQUId0cGmk9x6SUpe0pMSnqXEK5KxwKRqfSNS/693acCws/1gjSTvJ5EyExxlQPWpvYuexUoqXLAkgsGSXIYVRoQAMsJlLdRmVipAK+TAA6z1QJvHL+ea97pDr/GONshF/4qVUeOq7clV3eePFV8jrbQM1zhnzZb7AJgnSR55kDUv3k9Mbo8kWuR4ffMFlMWL5E8IBH1P6UP+0LF5W3/JSKYasIFEb2QiPr21BqrwxO+njN2ulb5cpTLjupFhFECqGbI6ssR40yYJlQ6brDXd5cm3HsvqXLucOCrzOR145piNYFQf09HtnGXpqka9rawX1GY6csf9Tw7mGAJ5zzEed6IuxoxZjYi+t9JbwtPr3i7lLhrF16yfV1d/V0M8cBi41CFvCONtd+A2DnjG/s2LPl3tkW+zxSs6GZt1s2scJdt7cLw9g31TFMX48KhyM0yCfHm+wnRhel44LebWFhwXq193tanMIYHMIbfys166bSElG+nYv5ttSJwucMqcrZld1KtBipQThXUno77pqzrd7m7BfLC7f4Wik4h6UepmO+SKTc0PKHTEPEas214TfYtyGQOTKy6SFfyX3vE5dvV19huRzRXbbWU4vlkLLC31mvE6QkNMsZNOelGSJkdw3ibIFqTycD/VXG5F+PKwSTEIcj4AYV8A6OVXy1yqqRD0zHfY1pk7a2Ro9CGvzFzGY6WOM0io+fZ0dkWfp4pTPPGXLlyoCfmco3BwvURA05PuI8xtthsnIyqdNw6rZumxgeHdk+oAxHP5ci2Md787BYlyWzSf2ny1dErNpzSzGoZlPwHmcNddz3nqLGmaXbA5SYhhPxPKu7ftdxwVQqeea3hk6pt7FYzxiMn5HXJVU+dNd2IsKZFXbtUVSsvmy22D+aA+7XiroQmRVpj1So3rqq7D/V2TnlUzox8CUETqf6XGuDpGzJTcrBfsK5lq7rXjGhgo5VjI+QkyZRU1cPTOjvmNrq7F1ShuJ8x7jACR7FsqKr4c7o38Dmt/sx4rWZjIwJVkrw69dro0o0ffLLf1XrC29cS24Fz+JNWHkoppyf5d7ZFliKHSxFRdwPLUsZYqb71JMJOb+glhtzUz5okKJ2I+0x1T6zUa09bXEHF0Vp1iyrwyqEHtpxMlLXh8kYyZryfCKIHU1FfCabQBRWnp/4qRPn9UjcDJpIpobLD030dH04EMCb53ztY5dyx9v8YY5rfJGi7IMtHSki6IhXzXVg+iCoLiaNtRZwrNm3z5MsodJI0kYj5ZhzVNm9x+OvVVexXZQRbE5Sx8fHD1q6+6FFNwod1trTMc7ynSXaOCGXfJqvAPzYQvfDVLUJeGKxpqa8fNRsVYxn44tq+jvtmwu3yhPuRMZeZYssQ/WWchr88Grv0DT24He0r2zhQXI9OOciOZ4R3qC+g8QhnkLW014tywK0XAwl6MBGf+cHPDBsbqhCjgnDhUK//SS0cZCdQIOJ5WmTLTSY7dYOIPTkyMb5k9MGL3szis7eFTuSIVyM3130li11IejoV82ltZIxOb+hFsyf/kuTSZNTfVW7XloUnyBo8VU4ubA1A0skZXMUYLEDGuJRiXGTIPbC6c80WPO13uq1l690ne/uY7TNT36VCxTJvwZUOm11czRCmLPkslN+Z7JIQmQyn+YM9nemsnDHJ/8JgjbOudoihORs9aVkIKcTXk/GAKd9Ma4mv1DIOd3icc1ZVahx6/QspL0vF/BfPpNfkCf+pirEFem2XWn50KLPVuj8u1dR4qLkt9A2bwn9Zaszl5F+VchQy9In06sBrm+NqdofOt3F+RTnhnQ2LEDQygeoB62JLn59J1ozJv5B0Q+q1kbM3fzs8GydmTf71vImsPSJ8YEMt+/NsXJTj9+OpYefQ48EZe8mYIfknSU+r4xNfGXjwoi03Eqcg3szJv5TyumTMv0XfELs79DWF89+U43U2Eyap0inJXp+mzf+6Q8Lb1jXBE4jm7p2TyYjDB/oC2U7j1qcMGHC5V3yRkH0CgM8jKdqn6jUkpXyCROb4VN9FW5TfNrvDp9g4+0UZhKIbQrGT/3lHdh2gVPEuzrAEpw1mpkcS/D4Z7fiKocm/Gd9i6bqKBLX3T1O7q8uOJTwlA2Z4AJsK+ASojg07adMtrcsTEWabYkAkaHxctqx9YGlSyyXragvdjQr/khbZuSIjVfHnCVW2T8WhwxN6ijO+n5m4ENnxMTR60lDvzMmUGZN/Aroi0aP/ZFdzW/cxNgXuMdM6ZrHqSf6bPJGfVTH8rtliFCrdnur1fW0W3Lylvbvsx6oJKX+bem/02/B0cETDOjC7O/IThaPpJq9IoluT746cMV2cZnxOEJLaUjFfn4Z1A7sn5GESf81MPjJbADsk1XOBKcpptKyL6WQOCTc6GuhCYnAUR64A0Q4A2DRTfxNJ8uZk1D9lbyqnJ9TLGG81HQ+TpV/TT1wyOp6GReE9q6vwF6Vo7KclFkFyDFT8QarPd4Mxb/73vbC+ZYf567Q4N6OMFCQlyqPSMa3HJM0YZQkxm/RIkSrl2+k3+3eHv60cnok9Mz6wSKlmMnJ869kSvQ1xu9zhGHKmeQxVCa+2ormWEi5KxjqWT+XQ1RZKo8KbiwbGCEdEof6ob9bRhHMp+Xd4I7/miCcYQW+xbEhQx5M9nZpnNbtaQ2+gjW9XLHxG+RkT4rC18cCMZUsNraHP19r4w0b5LJgdomv7oz5Ns6prFoV2rLWxuxWGny0YngIYFiSGpZQnDsSX3judebP9LZ0cuQXQlor6NY35c3rC/vfrqi83Y231hjWTJNUMwWFDMf8TBbhMLJObMeBovXwHhJr6DMs0VjMWAGRf1kvS+usUb0hFfVNu8rq8kb8gotbSFb3uCyq/Pvn/S810PbkMc+65ZJ4TG+5kCPo3SdbznwCClwFEAoF/Fhl+2GxbSHgREf4uBf2YGOzOEK7kiE0bsBPJ16UUj3NuO362eISQd6T+m/yOIcm/3R05QeH469mcmvV7ocoRQfLowb7OB80aQznjtrd1tysK3F/OGKfCJiWEk7HhpQDB6Uf4LAw2tNTXa5qlXU7xCwmPpt581z3bxoaV/E+/apKoMxn1TTWyCV3eSBo3unmX09pPhYWEFJLoR6newI9mwYouT/g9M9X8E8mMkLAsHfd3610Hlyfy5sZ/pPXql0JeCPmnVNx/iFbfLk9kCBk2apUvB7nss5Rg+Kl0z0cNjqbC1dwWXmlT2AXlgHlGDDqS/3nurgOqkD9httNmUsp/JGP+fWbiwWzJ/+RY1Ixo13oE3umNXMYQLyr763EGgFLSG+NyzL2u9+LnzBxHuWJvOrTLzufBEQz5viSRE8olDNguiJBzc89sgpwR4nuDvZ3/u0Xch/gaXU32RxGVfcuVk5lwZZu+ZtSxjw/2/fC/BcN/0CXznI6GmxiD43LxIaR4T4I8fiC29OHs2HOF+K8Y4lEfTKq5OzEy8n1YExzYYNvhDb3LkW+V/TcBPDo2Lk+v4XQzKvyg2fxPbvQIXGJQ8t/9osJht9mcmvV7KeXjI6Nw/Ogav65mUGaNt9i4nZ6umxhTTDcKj4DOSPT4bpiJL0db9/FcgduLzWm+/gTBBalox5Wa7CwMupy1tfcyE/Y10BRfjkLTJv8HXTLP5Wx4DRE+3LnN0UXR1ATJ96Sg1oHewLMzOz3d5vLs+paZkn+QlBxRYdHwKt9f9RJqxpIeVcpAOuYPa43VjMm/lDI1MSEWrH1g6b9nitO5uOsVVqXspJWLUshlH9YI4dpkj/9sLf6dR4UPZGS+Hg3DY6MHjjxw8V8qKflXif6VmaBj1632/1PT2lVA8k+qjI2rA19f+0CXppJBLbzMeZndzq527r7jbwjl3gzABkBORONGr0opR5Pv0TbwdGBwc66b3eEvcgY3M2SmnN6QbSAqSHwxHV865chlI64tlyd8FSD8INeu/qPDE/usW7NsshN/c1voUwrjTyKDKlWIa9KSd0Jfx4eni5s9kZtsH4wOz26YTozyL6xdc2FCz8YoSZkwKPkPjyqcaT5GaATZxbRBALcmejq+Xkyfc8mXoz3cw4F5zRazluTf7u26VkHlTLPFJonOSkZ912rBPa91xUE2rtzBGO6oRX4uyAgpRoHw7FTcf9Pm8dpbQ0czhd3BEE1zzyShvpp4ffzjszXEq2pd+Yl5inzCTKcaBMm3U4PJPeCxiN4TOu93we82Xxd8qX62P9b5jJbf4by2rt1sHP/KkNdrkS8XGUniriSNfgtilw7NmEx6IolyH0uZbbSpClgytMqn6eHV0Ro6mNv4Y+WyFlpwZE8WJeL+Wd9c6nnA1eK30DJSiruT742drK1XwxLu8Oy/kjN2bqFxFdK+BHFNsidwTiF9VKzthcEaV03tTohKnZCZ3QGgkyvwKQBuSK42HW+TyX/MXzfV9y5P+AJkbKVZOScJUko6P9Xru7oQMdhbQ1/jnN82Uz+FmfyqoN6W7un8cCqA0xP+ByLsJUg+ko51LtxYd15b0GHDutcRsUaA+Gs6FljfN2phUGmpr596/PI0zg25oMx2Q9Z7AVjJv17G9Mm3eEO9gOZqJpI9KkwSTkvG/TN2uLe3he5WTNgIT0/y73B3LUGGtzDkM4481HdVmFuaJLw1kZFfGVq9Zd2j0xP5MSKdk+sucSmYIRL/TUQDu8zm2+4J+znCZWiiyS8kxZuJWGD72WLb4vv9gq6Wres1TcPQbbuQCkSf6Y9qO+XgbA0vQwaXIme8kJCMti2BViR7fMtms9tiguQ/ezKlf+DtHeDxqzSNBnW0Rb7DFbxxttjL6fvJJDkWmLVW2WzPmpLEL5LRwKlauK71hLevQ+plyPfSIl+uMlbyr29l6r2RrWtJfg8BqyXAVoTg5si20WclP2kh6cVUzPfxikz+syenBHUnewP+/FiaWtvliTyFDHNq3kxCvJmZYIcPPuh7OWvd2Rb6BlP4L6Wk+5OjIyfAmuAmvfQc7u5LGMofAsrnJjL8uKFVvhezevM84c9VM/Z4dqMDgB5BhptsGkyFPP/k/xBfY0tzy4y764UgvJg2reS/gGwvuLLW2azGGMPDC+jFcNNCwDtCqifN1gfC6Y3cl63dMRxAAQ0KojEp5BkDvQFN44mcntA3GOIvAFn+95MCxlVM05Lo78nnRw6EV4Jjm/t1ebuvQ4QzioknX19SZJ5MxpfOWk/m9IavRoCzTbWxIcR/E/HZNzY257DZGw7akF2SL7dF19eV/Hdfi4r8npnWM8unpuR/7yVVLTse8Fa5v/mfTP5jPpfW68TpCf2eMX6sVvlykBNCuFPxQO9MWLKNDBuruaZRh+UQ0+R1qCP5b2xd8QkbU57mHKd8A1suMc2Gw0r+Z2MIwO4OHcpAXoSo7CmRbIxwPiJhqZ6hRjNw5Lq+ji17mu13us251S5XMMY1lRzNHnnxJSbLpoBuSUYDpxjt3enpupUx5aRc7RLRVYnoXzo2NCN0esJ/Z4DbqBl5Snp1oGdju41fCO9RVYN3MRR7jYzLbYYfWPbuhu+dnlAYAS8ggGVidPR6rG1YoDCa8aRY3g/r89rCB1Yr5qsv07pYk0dGhLws1ecPatWx5LQz0PCFH+1tq625S0HcQ7tW6SUlyWdGxjJHjz540ZvTollfp/UHxqCt9Ii1IxBSvi1VccLAqqWaumA7PZFvMIYznoDQ7r0yJAXBs6lox6enisbhiVzPGZ5upkhVITrT8cBUzQs3CcPZHvoJA3M9KAhVPpLq/X/2rjwwrqrq33Pvm8nWJpklbAIilEV2rYIFhNIlmZkAolBkcUEU+BBcWDKTtIUOliYzkwIKKoiIiiAICAhkZpIWLAgiq4rgAogCbpBZkrZZ5917Pl5KSmiTmfsy27tp3n/JO/ec3zn3zXv33HuWgOnNR7c3kgIKDpXmERH/tllwz3C87Z8yuFV8Vo3NSxTim+l46w+y6Vjf2H4yo9rt1OLOFhf626lY284y82XQOL2hzYyqlaaBRCxKdAV+nXW+vJErbBSulLVDuem2FPoX1yVirRfLYHE2hQ5iGhvL+1X1Mn57gOT8ZMwvdXCgqp6yuOsXBus1e8U+3MaqCZJDmSAdwKxXPLX3b29UklevH9lWL6O4oFZNH6U2mrUQp6w9ykVXjANcY7POTrXnpvv9EEj6R5F/flOs9UHDLi5v5wpAcSWh4t5EtG27qv1GYX1GRGei97X9yHM3va/la4O3814dSXU63jLWcWt8U0IYv0dO/kEYHrDtBn7ezn99U/hqm0YvKdekFluuUSxiNIPNG9dn35UuNo6Zyt/pjXyWIrkVGNhV0hEFbkjE/Iu2FNuc/HL4QocQpHdrVL2NjWR6aAl5Mns/93e1Bqc3vJJRmqsKvErTmzfWKZ3/+YE6x06uWzUKJ+UtpIQMekVFHYl9PWeEV0Nz+HpCqFRLshLCzypqiOvHb463bTCLR0XnX2TwtmRy6j7q77PB/PNsjoYP/UhjmlL1boyoLJLJLE49vPzP2ebU2dR+JQW6AhizdEpDRs883dedO+pmXFfVQuONmgbI9cb0uuVZ6xQ4PKFHNMaON/s7LRc9Is8goicZk+sSVb/kWx+xVVQ9Xy68hZCLgvdlMji/f33ba4XgpyKP2qWRfTVNnAGUuIHTPQkVxxeyOF+hbSKEyCRjgUnX39VNa3atZtrrKqXxTWafQjv/cz7Z3lAxh94GAEunGxUnBP97Mjb8TqpFUNQsXrNzpcZ+RTV25Oahkd0nO1R0NoUfJSC+m4q33b2tjobz3xsbeKfTwJbOY05v6C0CtJYg6eCZwdvAVrmCAj2TTagzlbfz72iK3KdpcHKhH0ir8BvrEfnWq9XkuZtMFVOwCn6r43D5ImdTgB9bHee2+JDjrxPxMed/ysvhCZ3OgN6uWsslRPFEIho4Rm5OgpqjueYvGpm53T7k7PB+Kl3n96e7W7cLvTV2izVNu1+1SJferpbc34qDgnOce1T9iDGas9fsdGxarDG9XS002ybeVHJVdP5R8LWJWGuLjC2NBYndxu5QyeEy9EIU/0hEh97pPpSlBevY6Uj4egBy4XQXbzI2LASN4Hh5Mu6/SpaXas6/EY0yousnb+pZ/tes31Nf5C8awAGydig3nUAynNyo70Yeb0vLYKlf2n6SzW77lQytVWmMKuKJWMBoQTbloYhVseeDyyh6bGdwEwLbFRBthJC5QNWok8KF+GcqFvjQZPq7l4Z3AzudOro1H6OVcGyhnf86b6TRBqQLAHIWKZ1KzQyKc/qigTHfx7Vk9YfBbn+JC7I2HQ/4tx1T39T5Jcr4wamavf3k7tPeV2TYqBVSycXX0z1tW8e5fWGBhP4kOThwHtkQ1In3axVusscTE2sT5F7Q5Zggt6fzfmDkUyWcx5KKGnP+o37jxzx7FcECTl/4SwzoLUVgXVSWyEU8EQ94swlxe8NnAaW3FRVIEZibcv4PCtqde1b3M6pO5foimGw7lkMZftzmntbHtr3hWBI6htrJepWKIxrhq4mYP+fpaN2S4N42W819QIlS/YClNja2mcjK5o695yD83sonOts+e2O5j0giyVigVeY34GpsPxKoLQaMKJbaYDj/gZzFKRt8ke8SgAtlbFFOmt4BaCAbLkvIYKg7vmO+vVp7VobWKjQo8IHE2+ILk7UZm4jR7Yv8FRRKDzRCbpNRf5WsnZ2N4TuYjZ4uS29FOiFEb3KL8z8zrwXXVNXNHTlQY1qdQHEAAHyTUTCq8it7cSGuSMUCqydTwLXoqg/QqgrlW5wbBYsHR0dPGVx/hVSXm2yTaUT0MkF+n0/EmOCCJyd0N3H5wk8hkkM4FQf3d20XNQP13vDKvinmyO0Jn5RBtlN/92U3G7irFq34QE1l7ZuI5HvJ2HvtYas/uWbXmlr7f8Z1y8/5XxjUnNVV9zOgzco++TmAzzr/RZ1ZcHojQUbhiqJKKQLzjI7f7MvROkRV53+Ui3h/jo2NrSZdFrQ3DFQNl6tQTRGmtiAse998YQ554Wdbe7OOM3Wf0LkQkGTNbS0IgAIyeaew5SupWNuklYAnijHqv9gYfZQCUaaFIfwfxDUAACAASURBVNfFYKo7YLqNncPbcRYF+JFSmzhccJ2Q1X3xgFTetLs5fDwQun0RqAI+W8VgtSWcsvWdk/9s10LN7fPeCEC/XAwMheRpZnPK5QsZXVe2to0qJI5i8eJE/DDVFcheA2X+eTbnzvu8yIDmfA8VC6dZvrqub0p3t9XKjnN6IgOqF/vLiNF/9cVW7CGrsxJ0Ru2mvXc/H230YMpFnSB4LGNsFyWwS4BEIj6V6Ao8MBmpw7vWm6twnISIspMY5f45Jyemu99fRM80sCWBOpfN9QSlcJDpsRMG6IL3pGOtW2uBGdFaQuDPk/zt80jP2m3XjYafPmUkjdMTWcYoObc36m+qXrpq12pWfS2hZBkifjcZe3/LTVdTJEW1LXWK8nL+K5o65tUw7R4GRh/KmXllkL/cF21VqhidOjMR1JxNVQ8zjR6rDuYtSIfSAztv/m3w7Wy4nd7QFYwyqYW2lfQf1fHc/m7/2C5izmt+oK5hF3dfTrodjGCqBbuKzn+G47V9cX/Oui7O5quPYkQo1V9cCPJoMtaSsy3Oto+v0xf+DhVwETAwUgaUuLjAQYH41b4c7UnHlVHV+c9wuKQvftm1WSfliHaX081+xoBmjd6ywsSacf5rl7a/WGG35bUwLbXOXOBNqZg/a/eTem/kOA3FPcCYdNeDUuuxrTwuxJupWGBPWRyqpWtMpleG8Fv6ulotv6GWc072ClY696/0U0YuJciAAFblE+KdU14ZCbI5/05f+BYGVKpVZRlVyCnaiHrjHPN2/p3eSCcFvDTfVDFd4DHpmH9sreT0hu+ghJ7GCb88HWttz6nMNgSupvDnqUZvRYGbEJACQpWRaiyESOpcNPX3tD03PsTlCd9NGX2nNkCezn9dU8cSjbI7KQWXWcCq0OsZfka6p/VOVfAqhdN7XYWLDL9FKdQphZsQ0ts18E4YdLacUgSHLxzXgDWqptvmTSN7Dj228k0Z3LVLQk0VFSwuQ7uj0PAMH0z1tE56muz0hb7BgH1bJVtkOPlMX7zlvlyY631rj7UBSnWIyMWrVPd1HQPpbn/ErDx3c+T7QOACs+PKSY8C/zOS1A/d9PTypAwOoxgro6Dct6/3pYGqyVpsTtS53nv1RxjyhymzdrcGkeH/Tva07i4zXwaN2xd+DYBOmr8ry6OUdFtSUeC6ZMz/zWxy3d7IFQAYVCnCzOTaERqaO8eKdal89W5M7UR+09GrlA4LLq6qc+50NBVQRQn9BBEYoJoa+fr52llwTHN95DN96y+ftOCty9PxT8q0D+YrxwrjhcD2ZMy/YrpY6r3hb9oQriZ5bvgj8o16hh7Xt87/BwOLqyn8PDDcRyCsSpGqG0js6+91XZgfrHa4q+cTIHMJwcMYkAuAUunIGiHIPYLwWwCJUQOAUcAwpfRgQ25eJ/9GuAEleAewmftD6e1NucnTHVKLpek+VDvsuIXByoaamiHl9OdE9MZbcuRAL2MO78fTGrVeW5dc9u6tflojd9/9vqIiU41x+Dq7NSDKbXDkskE+95Fnnk3El398Mh4Ob8dfNaopFUkkkHwiGW15KpdNnN7wtxill+eis9J9IfTFstW4J+JW1Pl/IxHzSy/k6n2he2zATrHSfMlgkSng6PBGjtYoPC7Dr5w0QvDvJGOtWR3jrfgOCtpdH6z+GwXYq5yYzcgWKEZ4hp/Wt275pGHH47zcvs4gAFllhne5ac1EbNQvXHO4rcaedz6ySjqXFasRyr/fHmdQIo4XhM1Bgj5KRAUAy8snKqtO0xAuEJ8eGBXLhte3vjHZcJc3nKSUOqfB2nJDOIq3U9GAdMvUiQo4myJfAUZuoHkU+BvnJ5Dcm3yLn2PUOKlt6phnZ9BDiPHOxk1IyDoQ7L02fhTnEi4WEgZ10402MGo2IRABRggL0K3Pd14Puru583Qg5A7LzXIBAZl5gRdQ7I7BSlHnHzn/dyKe4zRm2V2sYfB1XbmJRB17o23SocxGVdHpvpSUs40kYD0jPpfuCdw+6ce0KTJCNbXaWko7/57Qa4wxZU4dt8wPHtvb5f+N5NRuITvaP9dV1/ATCuQzpsaVmRgFmnL+jXZBjDK1indJvr9Ucf51zs9Ix+UiD6uOvWqPmmrtSWDsA2V+1KTFc0I2pwa0PciGi7Omjs1059/hjazRKCyXNpxFCa2+Xq5rXDsfaGaDRmkFQUIBCFUpmqTQ026cDCdjA2cQEpx0repujGwEm3oHWFPZqbc/6SSPh6S6b4zzqG0MeW0Mfk4prS+E/VGQbydiLRcbvBzeiJ8Bhsqxhs7P+fdFzgCAnxfCIFbkMVvsr7izUrsofERFFc15olhcFOa5Z3S8pa/bnz2vTVHnXwiRSsYC0mk8MyFP0fwTkH2EIOLAZFfgL5NRqWYvjmJAoPbJvtilOU+lnN7wKKNUmc4oSIjOBS4cz72TfQ7qj7/6MKjUYxqlu8qOsQKd4OLpZDxwpCwW1Z5VQy8uxIupWOCQXDrWetY2VTC0fLqSIGRpsqtlfS593l1IXkCBXEMn9HKWGVdOGiNPNRHzZy+Kt9fZlc79P3wd0+i55cRqRrYR0ZCMBqQLn7oaIxuoDY4zI8NqtDrn/0vHWy3zTjR61FdQdjilWhUKfiUl+GGgLGfXGqvZtZh4OOIdqaj/zKlkOJpCA5rGqouJoZS8dc7/m/4P25e80PJeUb3F7S6HTTuSiMwb6Z4VL07EU98YOpZpxok/O7AQOI33guBwabrb/725ntAxGmF3a4yUpXhkXs6/yxu6jlL2tUIYxYo8MgLf6ov5yzIxVrRHoTE5PKHnNMY+Wmi+xeY3lBk9ZPM2L4ltZdYvjRxns8OkeVTFxpcPf87FT1PxwNlyPIJaQ3NNRo52x6Ga0vlf3O5qqLRJteyyirWEIN3JoYHPkQ3BnLhVcxYF8j9nMpmTN667/BUz9p67JHSM3UYeoZQps9Fh6KfrPJDubpWub6DafI45/1xcmYoHgrnm0+XtDFFKArnoynkfBRGIojEZDzwsg8PVHFlDiVqnx0Lnfcnu1qytJGsWr9m5qsL2AAAcIWMHK9Bwjs+m4v5JU78mw9fgDf+JvJuLawX808HAdfxFqttf5laFQc3lq/4cBfQikg+ggI9QBjPGeZ3OvGQbk8v5dzWGhqmNVRRabrn4GRv+gpAegno/ABOUEDsicSGSoyiF7/R2tWxtg+v0rj2VEGxnlBSslSOiyCCBbgDST5DMB4ADymWLPJ3/SIZS0MoFvthyOccfpOL+/yu2nB2Vv7sxMgI2tUKgjbkaypCdN/e0ZK307/ZGngUK81WbW31k8wfT66+cNP9rW13qvJ2L7JRILUxVs8NUeI0CVQSJIO9UnzJoEAUXgvxBEPLAiBBPCCBvjfb0vErIhu3C6BxNoWZNYw+pZAud4/fScb+xwTtlq5kxfRYEnQ3OGqVqowjE25Ivv/kV8ur17xXYkZicBt/aY4lihQ0NtXrTw/PIby//u4SK79Qgvq6ioXlkWI7WOlQCxJHJhwJP50Lk9EaeZRZ/P3MU+ijXGzd3r5BqDaqk85/RX0z2tGWN1HB7Vu9PwPaSSqe2usBIOuaX3lyaCc6/rvOz0t2tVokEprVNkUYbJTcAkN0JACEoxk79yxFinet9VK77Y+3lYv6zppLv9naMAtWU2uSeji3HCo8SCCej/jZjvLux4zxk9NuU0qrp8CvmmC1rUKHrAkYYo5VGHYKx/xHYUqcLjVr/ZIrUXYNuS95/Xs6/29PJgU0lpJjql4Y3F2JZKha4pzTSdjwpKp4sERQ4pNNdcjn/Ll+onwKT7vFrldnnQuyRigX+JYPH1RS+imp02tVTZWRYgcboESsQ3qaUrhNEvCUEPNgX85uuau/2RH4NDEy3lSunDQTid5LR7JW4DXz1S9s/b7Pbbi0nVrOyUeCNiZj/qzk3NrZh7GgMeTUbi5qVV256M/m4bm/kdqAwZThouXWZSr6s8+/yhTMUqKUPLnTOf50R7PRc35oxWyxbxpybP7aWUSpXHNAiE6gLXJGO+bO2t3J7wvsDo3+1CGQpGDwjlqV65NaOdce0Olit43cM6H5SzC1KJLhYIhulUmoVKhcG96qqqjqLAu6HCHYC5KNUwDyVWrUWw2YZHb/Y1+2f8rvtbopw0NRpZztdG3GOg0DIhcn44K1OX43xDl3DgEin7UxX7mTjxhx5gUlC4BHC6OhWGoHHGoX7iC4eT44On0s2BIfnLOlYWFWh/TrD+fq+eOtSg9blDQcASAch8DIBeEYgb2TAdhpbxwp8izFtLJo9L+dfSefNxCxxxFNTUf8vTQyZJZW1wJGrahvcc/plya1Ch0L/z2jfyCEbnwymsmFS9bdhxvl3+yJ3AsBnrTI3xcDBdf4HBBIGHf6ZWh/4XT4yXJ7QfyljyqQRbdlNxmsT0dZLc+nt8oafp5R+JBedpe4j+X5vtOVCs5gcnlCrxliH2XHlpjfj/Lt84bcoUKWK/QmOo7rgR03sazyVzVV4PwuCtyS7ctSWGVdwcbvLVaHdQQHGFoCqXL0jvJ6sb826DlDR+RdITk5GW34lMw+Oxo6zwKbdyAiZI0NvVRorO//vt9kyVuObf6BdiD0o2mwExIGEwlcpgHRLTavOgVlcvQPQQDZcNmVKX4MvLHaEgoic8/8JAhdSCqcygHcKIJbv4gJvQl2/NZ3659PkuZu2ptXWNXfMB0FEX6zNaBG4NRLT6Q1fOzSSWTv0yMp/b0EdpPXe6t9RIb6U6m59yeGJ+BiKBziQlYTAuRqjextU03b+jTys6kr7/8pnouJKNha+uiCn9sUD9xZX0o7Jvfb49iMrqm15OVPlsBxHvDv158EvZO0jPe+6iob9FQyZRZ4aHhw+aGBDUOp33eDtvJdQ8ulyzEMxZRq5toKQwSGeWTLUs7xgBSmVc/6FyHBCL0/HWsK57O32hd8AkO8/m4tfse+jEDyDvLM/vnwszM/M5fCGX9EonWdmTLlpUcfRRLdfOndTSedf508NjgydOrThypyRSzPN+TdaRmmMPsZArSKUMhtStZ7O0yuYOl2l3l07ntwXD2RtXzj+Thg7qSO0fepQ3XK/PXLL57oYHRXQuHmd+Yi43NxLSHFQcE7tntVX2QSeTDQ6VvgYhKgCOjPbmfd2tRjRT1O2dVbhPVnCp6Mgooy1BwIZBgFCENGLSF6gGrykC3By5HdtjrcVuFbYebbapfOWbuzXn2poeK/m1LSdf6cn/GXG6M0FsYYFmQiBSY781L6CT4QFlS0DJKens5MxclkZROclknMSTMUHVhMSFFMxqmkKHVatMWN3TqlLIF+fTA6dQp66cqMM8Jnq/AvUv5/h5NqN3W2vythBhqZ+YbCeVVf+jYI6rdOQk00C8NRUzN+TS0fVnH+BZJgAPzfZ1XpbLt22va/igogLXJuK+VtkdXX7Oq8mBK2btgQIIKiGQGwE0EaQ2ASKJ1Kv/Pv6XDUc5jaGjqq0sSdkbVEOOsOBzADc2N81lpaS83L4QocwQv6oUp9yo/90IubPWX3d5Q3/llK6IKcRLEIgEP+V4aOnbOxembP2hAHZ5Q0tB4CrVM5F54i/Gc4MnD647sr/WGQaCgNj2cVVrk27fgMo2cdIpiYC9iZUzAcFUzonM0iuzTcVv3WFmfhicOGISH+Egvw92a/dRJ68JGv0cMERzD/P1rDLvlvTCKbv/Ps6/shAO7TgAC3CUBf4/NAAnDr8WMs/LAJpRsFwN0XuAw1OVk4pxG/2Rv3fyYbb6euIMNCkF9pWsYHgmVAy/vuVhNw95U7wONb6hcG9tKrqe1QsajiVvZFzLpCekPrX4CPkpeB7uVYFmCCHt/NEoOTnKoV2CuRvJ9P2vciTlwxlM0H10lW7VbKq55hKKQ2C95GNsGfiicAms9Or4oJohHPPxnhrt1ldLUwPZNkySn6/i0bqXMxdWcUSwqbnelYNfRzeULdGWaOFdTNiOnWR4W2pnta1MjgN518D9oIMrVVouMCXUjH/wbnwOL2hzYyymlx0VrkvkPck/zP8WfKHYJ8MJrc3cgVQuFKG1qo0Qui3J98YOafQ302r6WtEPFdUsn2AQ5WgUAUCP08IWcoYzdqxwmp6jOOZdf5LNzNC8PuSsdbPlE7i+yXNXdy+oLLS9tvx/07b+VdxAWTG6CjwgUTs1VMJeS/nwsz4WdrsFnB7Ou8HRj6lnJ0knP+G5shdhMAy1XRDgi2JLr/UYtPpi5xCkdw1Vld0BlzIcZPOR7/Yt27lfcVQx+ENr2AAwXdOeCxdZGyi7kZxmKREq9P6ps5PaZT8DCiZWwzbFYMnCkwnYn6nad57nV3ZcNBBWTdDTPMswQDOyVGpeMuTJRBlZRHg9K6aC6L6RapZO0VFIA5nRkeP37h+pVRqXF3Tmo/aNftzVjb+tti4wKtTMX/O6D/V1prIxV2JeMBoeZe9Q4phEO91FU4xdD3T6Lkqzd22WBHx5kTUr7QOedv/8GC9a7eqLwiBbQxAA0JBEFIFIKosGdWBAnujgazrN9V+e3nPYREZ6Byb03F/2QoFO5tC65nGFs86/zkmWSD/ZTLaemoRn4Udl/WCi6tc9bvdRylpUskIQoghguSCZDzw02y4dwjn37v2VAr8Lkt+1Ew+VMjJqE4zX+mLLv+ZyaHS5G5v57VAiVKVuGWdf5cnshIIBoGpkxc5Xeff4ek8X2PkRumJtwAhItFRJ8cke1oKVr/CAmqZhQAub6cfAM8uZ29lWdBC4GByaLCObAhu1zJ0Mh713tCPbJSdI8vfCnQ6xzPTcf8dWbEsuLiqwbnboBXwymLgQtyZigWkiobNOSq4k31uZTfT2OGy/K1GN9YmDckPkrHABVbDVlY8R/vnumpdizmIY22g2TgRFVSHY5CJvYGAvdxrJyH4cDLWmrWV3azzX5gnyKgjpRNcNJ0uUYVBQIjbF3kKAI7I0/k/z9bQ/F7uQKHAWYnPrPNfvNlwLF5zKNht9zAK+xZPSuE5C+R/HhyEpqEN2VrhBe1uT/VdwECpqAYkqKMglyRj/utlLNfQHFlGCNwlQ2tpGqP9CWeNye6W9cXEqaLzz3X+WKq79bhcdnH7ImEA8Oeis9J9ofOnkt2tnzCLydEY6tZs1g4Z31ansfo1Qizu6279o1l9ZwJ93aLIPrSCXKNROEkVfcac/5hfOtTd5QklKWPmI1nKaRCOzb05TsLmLu5cUFlJtoaqlhOurOyMPnpzX/cKqVPwes+1e2l09GUAqmwvdcOxQcxEktMonipr05lBt4zVLv343hqiC23AdE4cFQwWEyLOBkrrS62jEOKNZCzwwanl3sUaml+X2nwsNXbV5AkhkmR0xJt8+IpnyoW9IM6/kb+qUSJVybRciuYrN6PzW/q6W7+cL5/Z8dtbwOFp9wGwXzBK1Wptg/i73qj/qGzhfLULO+ZpFXC3ajv5AsWbfFR8qm992+9lnlmHp+OrGtO+J0NrVRpBxAgRcF4yNnWf28JgD1KHr/o6DcB0W7nCyJ8elwwXZ/fliHIxOCvp/GfEN5I9gevMWsbtjfwbKOxmdlw56YXAR4eHBk+X7eJRTqyFlX0Xq/e9djRFGmMUqgvLu7jcjDSkRNwvXXDR7esQY5HGilzGaTEX/IR0fHnWMNh6X+geG7BTFFFrDKYuRGs6FsjZIcWgrWu+dm870f+ukn7bYjVSVEYFLNo0m1aU3zQeHZ7rnMNPpUz7HCFkP4OZEKBRIE4CwlboSAGukz+kulumbM8755PtDVW1trfzU2p29Ng8GpHkg3PPJhsu3CxjEYe34ywh2Ir+bv+B29K7l4Z3E4wEUsNDAbIhODzhvvH+35pq5GoKXagLfKV/XVtP7dLIvppGuiYeuE7rY+FqioSpptZJj4zBJ9KMjIgFG/Ps621W5o5C3+CNfJZQuFM5fbc4/1mrDtc3hY9njNxDgSp1CsOR/DH1wn8WkH9dK5XP7GoK/ZRq7AvKzeEEwALFvcmX/3Vmrurg+epY0dQxr5qxhzSA/fPlVcrxm4dGdn+vd+wUkucHqx0NFTdqTDMKHylzbd40sufQYyvfNAtYReefoP793mjbRVI5yGYNYlH6+qarD2NULKOUrLAoxKywMlzc0xcPSNaNUe+ETqDoHdUzJ2/qWZn1VN/ZFPq9ahvpm4XYYyiWLTrwvamv80b2sVMoWFeZcjzrAsVAMhpQ6yCnHIaajsyjgjs5a6vPAsCdgQBDEG7k5HDGyGEE2LT8t3EYRoeGVNR/7FSwahd3fLyiUpPqWDEd1XakMUZaTCLa8n8yOlcuCe1Zo7E7KCNH9Y4k6sn6cL8xzig2WWnTTgEC1xJKKHLxc0LhGRRGwiXakVCNIBGCj3alNyX+3lC/28NciEyqO3BcnTfyWRshPwQKW+syTevhcXkjt1EKZ8kooipN70sDVVl7uauqmAVwq+r86zr+Ot3tX5TNhC5P56cByD2q9ew1ulukY/75so+Hy9OepMym1AbHRN1Q17mgdK+U5CJN1i6T0dU2XXWEDWxPUkaVKo6YqxKwoevc48P72yrJo4zSnfOxUanHyug2GSYVnX9B+PXJrtavl9rG5ZJX19SxxKbRm4mge6j2Hh632TDPHLUpvlyqQGPlsas/NHdu5Wvlsvd05OoCH0j/G84kL7QMZBuvovNv5t1S39hxjs2m/Wg6NrTKmFnnv4QzsTBY6dAqd2KMug2pmEGNVJKzCJKTgMCeZgowcxSxVDTgmwq9wxtZrlFYU0LtZqSosXx/rn+nr6ftklwKVixavc/cyoouePegiKPoTEVjy51eb4hS8BHEeRNThBBRJwJhYr0lgfhPIfBpjdHTjAirRDRAnd7wNymQa8ajR0SGb5yW8+/0hu9glBrVTGfsZeYFPmONUCTFnJ7wlxmjNxeJfdHYchTXpaKBb2R1/pvXfoYS/GXRQBSJcQbxmb6of2sxkFxiVC4EY7wwN3H+4ZHutpKcuLh87UcCoU8q1YObC5GIB3L24K5vCh3GKH2aUrDnemasdH867/fapRGfnZE7gb23e24lnSbDYnz8CZLvJGKBi62ONV98c7ztDRWE/UqlnvBT6Wzm8KHeE7nYxuCafO1XyvGIeFsi6jcix6auiD/PW+Ha7/hnKMAhpcSWrywz7xanJ/w4Y/TofGWWczxyTCfi0+icUk7QM1j23Mb2AyqAXSMozDPUpIDGifBcAqRuouMoBD6YjPmnrIPibAo9yjQ2ZWTADDZhQVUz0mKEjl8hAn8jhnFT/+Mj75zkB8VWIQcF7Y5dK3cBjZ5LAfxAyda11JbvN8V8NrG5EFdTgH8DvPeNEIIHpuH8L2Mu78fupJTO2Er4gouhZDygVI5gQZ/WIjNT9YM3rGeO3dS9/DfZzOPwhs/SKL2tyCYsOHuO/N5UtFU6t1Jl519wcW/SNvR58mCwJFWk6xtDx9ps7NGCT1oRGaLgGxOx1rpcIhq8V3+EUPF8Ljor3eco/puKBkzn7bsaw+3AIGDmdKXceht1LUSGXJLuCXy/3FiKKd/Z2HEx1djpE6sZF1NeMXkjckxEW6WjhFxNod9RjR1ZTEyF5o2c/CwRb8maNlbbFD7CDngvMPaBQssvFj9E/Fci6t9Dlr/LG+qnlEnXdpDlW0o6rotfpLrHWhvOXla0gHdVrQOrDmUARxJKx77pKMieSMVoqitw3lSQnb7IYwzgk1ZUSTVMKAQKpG8BkD8SIM9TglvXnjqhuwDXT2Ea26UYemWEeIsRuJdS2NqNY0QXR5p2/iuXfHvPGvvo3XRCy4BiAC4nT8zoLyR62g4rJ4aZLNvtDetA1WkLNj4XvdVPa+Tuu3m2uXE0Ru7XbGpV+jf00Tn/fDreKrdpcfSqPRvq57yu4jPKBdmMqJ+XjrdlbzFVQOUcjaELNBtTyvniQnw7JXFabNS4sGn0kQKaq+isuMBVqZj/W2YFub2RTgJ4aaELL5nFYYYeEfuHBBw7EG95wcw4ZWiXhOqcDH9AGXwGgClbMX2ivbngA6lYq3QOtdsXegmAbVcYyqpzOFbsTxc3pHvashZArfd2nEORXc+YOsUaBScdyXjLclnbq7yJPq7jcAZP3NTjf0hW51k6C1hgfrB6jqtmzuaelkkL+tUeu3pfW1XFr6gGH7YA2lkIeVgABeeCwhAjWwqsj/0tyGGmnX93U6iZMLhP5dYkuewouPhGMm6+EnQuvrP3t1hA1Q+eTDifsyk0wDSmXNSIjG7jz6/D1/k9DchXVXyeBRe/TcYDJQ2zdHnDcUppk0r2QiDHJx5q2ZALs9MbvvSdrh1rc9FZ6b6e4Sele1ofNIvJ7YtcAwBKhc8LxN7k64O7k5eCo2b1tTS997qKWjF0mI3SKKXEZWmsJsGNFV+Ntsj2fQe3L/SiUs6/EByRXJJrjeVq7gxQQkImzVdWcp2PHpaOr5DdaGMNzZ3Kt1Lr7Wox0sPeC2Mu6wzMCi+EBZxNHV+hjN0AAFoh+M3ysI4FhOA9yb7hM0w7/y5f56cokPuto0rhkfT+j9eT51rHKizOXgW2QONlNQ22naXaXRRYcl7sBPKRZLS1MhcTtzfCVQoLHtfHjPNf7wn/w8boXrlsYcX7XNfPTXW3lbTehMsbGqaUVVjRHlNhknX+Hd7OVzRKxnILVbm4wKZUzN9jCu+Ci6tcjp1vpKBWh4sx5z/q38mUrhYnntO45mCbRi/QQFNyAzKXeXUdL0p3+6XaqFYde9UeNXNsjwLQD+Xia5X7Rs2VzYN83+ENbf/MhklF59/Md3ROU+igKo29aJV5mS4OMzpPV8bsuBJaYGGw0lVdbUR3n1BCqbOiSmQBIciaZKxl5azzP4nBewcGbGRDUPkd2RI9S6bE1HpCTRWMxU0NsgAx5+KuVDzw2VxQZnJUw7juLl8kQxXcEUbUMRF93kZI9tSNXHNs9r5yzwRyIzJ3USLelvPk3+0LC5XC4AXnXEf09He3/fLGWwAAIABJREFUrTczj1WNV+1RpdnvZQAfMzOu3LQzzfl3NIWaQWM3U0F2yqcIUrnnJZt8FOSkRKxFKjKl3rP2M4ziLRRIzvocVtHZcP4TUX/OFA2XN7ScUqZUtXEzjrDTE/k5Y3CGVeZlujjM6DxdGbPjSmeBumM6HLZamlTpu14666gtyTjEFACXpLsC3zft/Du9HecwqnZrkuwfXhSJocGKWee/OA+5yxu6l1L26eJwLx7XjE5O7utu+VU2CTWL1xxaXWn/Y/FQFIczF/y5VKxV1qkBtzeiqxjdwAX5aSrWcnZxrDgF14VBraGmJlNSmXkK40K8xYXu6+9ekbOQn2obG4Zu+qg4cePDbc+YMVOdL/wxjcCTqm16cY6PpOL+xWZ0tSJtvW/tB0HoN2mMNVoRXyExmXH+jbQbChBSKTxXxvnf4oBoDwKQkqZo5TOPXOBgKuavkeXh9kWeBoCPy9JbkY7r5PFUd8tsUTgrTs40MTk9kR8yBl+Z5vDZYdOwgFGbBxDfRIAhRDTqim1CJH9JCbqGbFOXYe7idtemh5cnJ4pxLO48lNrI6YjiaKNbAADVCIp5QGn9RDpE8WZCH/oY6Qm+bdr5d3nDt1BKvzQN/ZQYogvxajr27AGlPh1UwjgFAOnyRkZUawtmqD08TPff9PClL2czQf3S8FqbnV5aADOVlIUueCAda41ICT2i3eV2aW+r6PyPEm2f/q6LS9oPu7ZxjbfCZo9K2dYiRIjiicEMOW1wXeA/2SBVecO7z6H0TYvAloKBAjcMDZEzBjb4/yc14F0il2ftxynDp82MsQLt0MjwgZvXX/4XK2CZJgao84ZX20CcCKAdOk0eygwzHEjO8eT+nsA6GdANvshKArBahtYqNEKIN5OxwJ7Z8DgXhncnleRvjFFl6ufoiLelo/7Py9p5Jjj/ui4uSHcHbpTVeZbO4hY4clVtg3vObMpzCaZJ5+RVRsl9hJD/ZUb11/v1kUfJhmBiXLSzKfxoqjtw3LZQXEvDv0yuC2TvzNXYWeNk+AKjsPfE8Rwzf0pFl499R6fj/L9BKZVuZVICGxZUhBDixmQsYOQSTt1/tqASdyxmqp0Ujs9OBmGvvuhlWSvcO72dmxgl0lWarTLzmUF+eN+vW6UiFuq8kQtsBL6rWsgt5/jaMGaOGexe8d9S2t3pCf+CMXpaKWXmKwsRb05E/UYLoKzvQEdTOKBpVKmCXAL5T5LR1nNy6bbdB1dR51/lkNzqpeHdqjT4ARDwqfa+me5vEBH/Krg4NdXd+pIMDxWd/4xOrujrbsm6YeFsvGoPqtleVyn0mHPxlVQ88COZeSOEMLcv8jtQLI1oW92QZz6ViC9/QFLnWTKLW8DRFL5J0+i5FoepLDwUKDiK79FRPTwq9JFNhPRNFWXu8IS+i0ie7utuvXWiwoafkfrjwM7kPxNaVR+5qpY8deXGcTpHU+inmrZ9faLRjP6x/p6256bl/KvqvMk+LWaK7cjynKV71wIHBe0Ne9WMqGaPsTyZ0aH90uuvfCMbdrcvPKpkFwzA/Xof8r8iMy9uX+ftAORMGVor0QiBkWTsmeWljuhxeSIvUgYHWckWubBwgTelYv7zc9HVe9t7bNS2NBedle4LJD9ORlsM59/U5WyKfIVp8ENTg8pNjAJ7o0bBdLWu+oXBemKzH8ZstJuCWoUy87U0ooglkoOnT1zITclz/g9srp02XkMpuShfuaUcPzyQ+fCmDcv/mk1mnXf1PnZa+WopceUrCwk5I9HVcqcMn9qmjnmM0phGqVLFUifqZhSGIRxPTHS3dsnoPEtjcQssDNa7Kmu6KCNHWRypUvBQCM4J/SPq4sq+dYGtG2WupvARye6AkX446SFL5dGr9pxbW31n79t/P448d9PW1NF6b/huiuSNVDywNcrY6e24NBVru9owTJ03so+dwnbvTk7I5lRXy9xx45k++Z/pzr8g5PPJrha5fufvWtFYrGgVVSuJ0RQDcVKb6tOIsijFE06RbL84BEoAkVGg77sniNCJ4IM6Yev744GHzeKrawwvtduouSrbZoUUgV7o/KkkGfaR7mAqG/tZ578Ixi8YS1zR2+VvLxg7SUZuX/g1lSpxG2rJOv9OX/hvDOh+kqYoO9nYYpWQWxLRgOl8Rocn9IjG2PFlV8IEAIGZVDK6XKk2eHN97ftpRAszxBOBUqOF2A51ccQ7UlG/1OaqcTpOqPY0Y2wXlYwk0xqubmmk0W6HblX0Qk6EQHJGqrvlLhnM9d7wyRrSW4ARhwy9FWm44AMg8OSkyeKpVtRlFhMhTm/4VELoTxklyqTaqDBviCIzqsOlG3v810/E6/aF+hHFF5Ox5VN2z3P6wv8Ro+LMvvXvFV+euzRytN1GViX/BZ8mL7QM1DYFnXZa/ctEzD+2PnE2he9kGt2uODkX2JKK+be2ZTbr/ENDc+eM7uc5Hed/LESNVWxpWwPCrE0t+/xuG3I3tnhGQCRkGACHCaFrEtGWa2QVcHrCEcZoiyy9VegEISuTXS1Zqw4b7acqNe151U7+kfOETrWP5UppGJ8LFU/+kWOag/hiOma+t3t+z2BQc/uqXlbJ+UckOkHeloi1bv1ITGUD5Zx/YwceyEXpqPkc1Tpvx2Y71aSLeeX33BRmtC5wQ/rdBUFhOBaXi6ux8+tg46sJwlyVwr0LaRUzzn9DU8c8wujLBKgya44tHVfackajuHztt1OwSW2CFNL+0+WFyDdyJKenY60xGR5OX+QblOC1Kj/nuiCvohg6ta/7CqmUQRm7zNKUzQLg8oZXU0pXlA3BDBVs+E2I8INkzH/BRBWd3vBPKIqFGUYW9Xe1TVqLyuimxAW5KB0PfH/r2KP9c91z3f/mRD89HV8eNTqo2Sj9RfItOq/Woc+32eB2Sun7Nv2F4EOU4NG9sbbfj/Mx9dGoXxq+3Gan35qhc0QE4jAReFYyHrjXjI61je1HVthsvzMzZobQruzN4RS/b6fL03EbMO0s1XQXiG3JqD9rbnO9p+NiDbS1quWmZjLiR32jQxeRDcHhXPMyd2HQXVFZ/QtgsCgXrZXuG3m0iX48gjwR2FRKXHOPX72/rcK2QaWTOY58YHREHLH54eV/zmqro8NzXXX09xTIPqW0aT6yBIqRUZ0fvqkne8jxZDJUjHjTubjwfYuGfIxXxLF1i9Z81FZhCwKFE4soxvKsjUWi4OTmVHfAqLeR82poumYe0bhUulZOZiUiEMg3JqOtOdsSNjR3CEI0U+vTEqkwqRih419GRoeXbf71FVK1Gty+yMUAIH1wUk7dppKt63h/eqN2JnnykiEr4pvFZMICC4OVzqqqNKO00sSoWVJJCwhBfpp8u/Zc8tz5W8P3a5eu3rfCXvlytqKZbk9Y1yn5Sd9b9RdMGEsbmjuNfswXJKKBG+t8HadohN0pkP+dgnYvBdK2LSyukx+mEq9cODF9wNTLtW5Jx1/sFdoBkvoqR4aIzw4MDnx6aMOV/zID3ukLBxnQVWbGqE47tptFyIpkNNAhq4vTG76DUXq6LL1V6GScf5c3cgMAnq/aTj5yEUzEA1fK2Lp+aeRwzSbuBWAfkqG3Cg2i/kIi2nZYqfG4vZHLCGC7StEgxglW4s/DO5N/Zt8McnhCnwPGbmBEnQKXxuZu8vXBOvJScNTcs7CMNTQfoZsbU35qIcjiZKzlkfIjmQLBwqDmrqo2vh+nAYWs1d8tq0MBgRnf1FEdmzf2yJ0eq3jowAX5cSqWu+aGapttyEU88ebQp2TfLTPB+UeCtye6/J8r4E9gllWZLDDXGzqxkrLZwo1Fsn8Gxcv6KDl58/rA1s479Z6OvTTC/o4EMRkPGEnj210uT/gNIGS3UbTttLH7kq1px8b7EQm+lOjyH9zgC51GCNyJAhApZijQiomMkOOmDMFPb5uqbcr5d3oiA4zBjM0H4QSjqS5/s9n5dy3t+Ce1ax80O05leiNcPMPh9P51srn/59lcvn3vpEA+o5LeQoghRPK1XFV8G3yhnxLYvrqm1XVFQa5IxLJXXh7XwdEUamYMHlRwg+OJRDxwTKnnosHX2U4m2YUtNQ4z8sacf4mTOWdT5AoKZBUwyBnCa0Z+MWnHnP+ov8qsjIqlkX1r7ZC1zadZnqWgt7LzP1bJn5G7AegnVIuWKtbcGc5/oj9ZR56ISEUouTzhr1NGv1MsPMXgy4VYlooF7snFWznnX+ADiZj/U7n0Gru/19mVjgP2v0ljmnRbQCm+JSaadf5LbPAiinN6In2MQc6InCJCKDtrNKp2CJohTLcBFDbqyHi36wjH98X8j44rWt20ZtcqoE9Spn1wqk4hTl/4IQa0eXg449708PLk+NgGX4cgoEFv1wBzeaq/QBn8eCoDCpF5Ixlbvp1/asb5N3JCBiilphdPZZ9VSQDTdf5V+1BJmiMrGSL/cyL63KGy1dMrFkX2qbHBPUwjhxdCfql4cBT/JTqemupp/W02mSo6/8gFR8DlyVhrRMaebl/kBAB4UIbWSjQ6igumk+edrw4qOv861/+Xjrftmkt3ty+8CghZpVK+sS4yA+nYctOtOB2e0P0aY3IL+1yGK9F9Y6NDcNKY7vb/pkQipcQYqUNaReWRwMh9DJhNatAOQjTm/JvozuDyhp+nlH5EJfNwxFNTUf8vs2F2LLnqGK2iwlLPbS4bI8dfJeL+k3PRGfeN34C9uvr3FGB3GXor0ow5MwS/3RdtvcSK+GYxyVugdkHQWeGs2epYyo9Um9KoBSUQ/0Qp9GUI+V5/zP9uMfKg5vZWGx2BVhQyIk0XZGU6NqF22EFBu+uDFddS0L66xZ9q3a4rVJ0vdL4d2I1C5yuS3a1bC1Y7mzp6maa5BYp7EelrjJLLJpsNwXE02a/tSp58L2pgnE7e+Z8fqnPtBP+dyc6/LvQH0rE204u8HdL5fzfkRPbn7/RFPEDw/m1DUmTHl4tuLLTmf4NHkOcm9NTcBszcxe0uewW7gwJVqu0ZcrKJEzw/HfffIWNfVZ3/3v8N1GSbPxndTdPMP8/m2vlD3zZe7KbHlnGALvDBdMx/Ug4I4PJ0rqFs+9yyMkLPKZrr4hep7oDptCOXL/QqBaZMbQPDECjwuc18ZNlwz+X/yGmYEhGMnXQwdish8EnVvgOlMBHnYjQVD7wvZDOb3AZvWBCqULE/QQRSsSzZlb2mUr03vNZG6dY2VqWwfb4yOBfXTGy9lY1fzcLgLpWVVa9TRu35yi3X+HciBsUoct/GeKsyHRnKZSury3V4Q2s0ypZbHWch8BmZVYKQEAXxN4GY0EXFsxPD6SfKcDW2H0k0W5gCOa4QsjkXQ6l44H2R8y5fpJUCdAiuvz5AyMLheNuWwvHvXo6myCc1DR7jgv83FWvdbfz/Tl/4DwzoWCorF+INRumkaXOC4+XJuP+qyfBLO/91S8OLNRvpmskfbczwaxM9Zncyg1pDc83WIg6FeEhU4DGebyKL1d0cPgkI/ZUsvVXoOJI/pqItWaMV6po6lmgMHlKtJzUKfGMzh4XDPS1SDkK9N3KFjYJUfQCrzJ+Bo7erRfo9VzDcC4NuZ1X1nYzC4oLxLAGjjUPD80YeufzvWUXND1Y7GipuVC1stbdr4J2T5qDp3H0VnX9BxD3J/w19seSbXlM8OI7GUCtjbI3RDUe1tKES/OzGROiIf01H/R+WlafaoQMKkdCRLuuLt2zIpqPTE3mMMfikrB2sQJdBOK4vetljMljcTWt2JUz7t8q/A8P5T/QNNJAns7c/lrHHLE15LeDwRe7TAKSiVsqLdHrSt1Tbx4dGh7RzNm24NEkIGC1/pa76RVd9UKuwdwGF7U7lpRhsQ6Tro2elu1f8fPzfzsbQZe8cqIeNXH3ByWXp7sB3Jw5xeCNHaxQeJ0Rgb1dgS4rlzpfVuD7S8BfK6B7Gn4Z+k71LkPCn+Ag5Lb2+9Y3JsEovil2+yLcB4WszOT9PF+SkdKzFVFizozn8VY3Q703nQVB5jJ7RH033tC2U1cHlDZ9MKb1Plt4qdDLOf4N3rZdQjFoFsywO1PEviW7/gbL0Dm/HXzWq7S9LbwU6FDyTiLWW/IRl7uL2/ewV2uMUoMEKdpDFILNRUrVw1e6V1XPWa0CUehZkdNvOTgsurnI7dn5JvSKXeHMi6j9Xdt6LRVfX2DHfBqwFGJ6mUopIseyRjW8mo1/S19N2rYxsx5JQnVbB+mRorUIzFo0yMLJs+LHs0SgN3s7fEkoWWAW3DI7eft1JHm9Ly9AaXWAqqyv/KkNrVRqjMUUi5mdWxTeLS84Cxre8prrmlwBwhNwIdagQyb84kvvTsZav5YPa0Rg6kWnkNgBWmw8fY6xA7B0eyRwy8PCKt4y/5y5sP8BercUowF7v7FGsSsT87+um957zT4jg4htAyTdlWkcbnY3eiRY4vy++/KdTYTbh/HfeQoF8KV/lrTy+900yh7zQMmAGY703dI+NslPMjJkJtHpGdKR7AtKhQk5v6DJGWadqugvEnyej/qztCXcU59/piQwxBkq1guE882wqvvzjpX7uHJ41hzKq/UG10x0ZB9ntCe9PgLwElCq1+JPRbdvnxOhwQTUSZxR2LvUzNF15Yy3jBPlhKh44f7o8CjGu3te5igr8AmOwdyH4zXQevQMDc8mG4GYZPR2ezvM1Rm6UobUKDSLen4gOLssVfaOk828iuszZFPkK0+CHVpmX6eCYdf6nYzXrjXF4QycCwp2M0RlVyB25uBkpvTkZbXmqEFZ3NEZO0Gz517tCFBkkZNV7XdKCmttX8RyAdqgQGEnGnlk+Xket3hP+IqPwJQpgOu2Ac7wkFfdn3Uiedf4nPBnTWRyq+KEqxI9hUOeHD3S3/lGWl9sTjgGjHll6q9CNDOtHbHy47ZlseBxNoTM1jd1uFcyyOIQQLyZjgUNk6VULMzX0yujiir7uwGpZHQtF5/B0HqoxIv37KJTcfPhkUAz0RQM5C+K5Tlx7ABW4tWVNPjJLNZbreiLV3WY6CsPtjZyHQL5DQZ1NL+QohMDvpnoC3yiVfd8nZ36gzt3gvAkYPa0s8hUVamb94fKF7qGg1qGDIOSeZFfLO87/1FflktCec+wkBsCkI9LKPd2oC57onrxV12TYnJ7QfxhjOYuqlluvbPJ1joPpuL/GyhhnseW2gLu583QgRKrmU25u5acwNqUyhFzQH/PfVGg09U2RL2gMf1KIA51Mhh/X19NqFDVFt6fzGWDkYyIj/jQ4rDWDnbgr7XoXA2r6HbElxQG6kjH/ibn0l3P+FwYr3dXVtwJA1hd3LmFWv2/m4/uuLtDg7XxCtRC1QsyDWVu5vaF+oPmHzRQCuxkevX29tblaLzk8ke9qDC40w9cKtJmMuLKvJxCUwrJ/eG7DPLpRitZCRCMjYsHG9YHflRpSXVPnErtG1pVabj7ydIEPpCXaVdU1RT5q1+C5fGSVeqxAfCgZzf1B3BaXy9t5FaVkRanx5iNPIB8ZRbJsU6zVVApbPjLHxi783hx3zeZFguOdjLEZ2xUobztNwsDovJKYotfzZPLcSyNPgx1KHtGUj+7IxV2JeOCz2XjUN4W/xBjeoFL9HETxj0Q0IB3douIm+rZzltH5yX3drcrVcMrn+Z2JY52eyMWMwTUzRTcu4LJU7LKri6FP1aKrPlBtt91FGT0qb/7GDj1ChBD4MyAGgdEPGTxRxzRo4JgO/y2Ov3hsAMnZ2xYOnIyflPNf29QxT2PaPQzIWHXBmXhxgc+lYv6PmdLN2BSpqn4MqFofYVM6TkFs1vlX9YMno6fLG36D0i3FN1S6BodHDxt4eMULMphrl0Z8FXbokqG1Eg3X+cGp7taXSo3J5Q3dSyn7dKnl5iNP1/GidLc/Z/0Stzf8LaD08nxklXosF3h+ahqnAUo6/4RsTv7tDTd59fqRktl5wTVVrvrR+4GwBUDJ3JLJnSGCUOgvJGJt0usrd3PkWSAwXyX1dcFXpGPvtauaDLvLG/oaAHynEKdrpbLNsD5y8qbuldKOsKproYn27O1qMYqPSRdOK9VczMoxZwGHN/yKRuk8c6OsSS24uDAZD9xQzOfS0bjmYMa03wCl9VazQgbFyyIzesLGdZe/IoNNyvk3ig4wIF0AUCfDVEWaEY5nbpRseTaun3NJ+BPUDneDwv1apzNXKARPxOTD3AwZKn7w9AwfTPe05gxtU1E3Y05kNjbGnw+XL/w8BbV6So/lPiM/OBVb/ufpPOf5jHF4Ono1prnz4VHysQJ8vbHLYrnk1jVF/mzXQLoqeS5+pbgvkJycjLZIL9C3PveeznbVWhoKw/nvaimNA74wqFVrFYfUVGjPl2IeZ6oMLvDqVMw/aa/m7XTe6+xK5/4HPMk0lrULjdVstVFn+450X/JqNlwNvs6vEyDfsRr2bHh6U6yaPHnJkBTmo/1zG+oblIug21Y3M2sHKbvMEpXFAm5fOANAtbIIL5BQY53HBTyQfvOZ08hLd48WiO2UbGqbOjx2Sh+ySs2jLXUE6G3JaMs5ZnSXcv6d3kgjozCj+3mOZsje/ZItz8YN7PCEv8oIXA8MtrRg2EEugXx9Mtoq3dN+7tL2oyvttsdVM4/g+HQy7j8yF24VnX8UAhOxd1uH5FKQEOLyhTdToDk3QiRYlYxECPEGR3Fc3za9U0sBwO3p5MCIWu8FSeff2RQZYRqUvINCPvM2Hed/TmPnTnYN72GgVtsxFNifiPmLfzJx0DK7a8+PXo0EvszobJh/Ps8n18U5qe7Aj2V4GN9Tzcbu1qaREyrDv1g0vQMDVWRDcDgLf+r0RlYyxdrJmnH+HY2h0zUbUzrHWnAxlNymX3mxnplZvsW1gIpr120tIgS+gRn8bKqE6Z1Ob+QHjMJ5xZ2d3NyFEBkCcHHy9cEfkpeCpjY+Zp3/d+2LTNQmHghsym3u9ygamiNfIwSuMzNmJtByLr6Sigd+JKuLc0nkMVah1gLa0I1nxLJUT+CerHoeuWbnBrf9f7K2sAqdyPCRZE+rdOV+JZ1/JD9OptmF0qcyBZucZayh+QjT/eQLJn4ajJCTUSHECameQM46BaotGHSBg4KQT/fH/D1mTDPWrtHOnqSUOs2MKzetEPqjyZh8G9bp4K1f0rmQ2vFblOAxKoVoT0fXkoxB8tneaMtdMrJc3sjXgOC1Vjl5ksFs0OQ8LV5wcZWrbpfbKKOfkeVZbjoueCbVZ6+T/cY4PaEfM8bOLjfufOSbTVHJR9bs2CJaYOFad0MN9hZRQklYZ3RycV93y7dLIuxdIfULr63XKkduJRROKNf3TyC/levkR309rY9NR3cp59/R1NmsaeSh6QhQYYzI6BwGqCPxhEnn3xf+OgGqVIhaIeZjZGjkyI2PrHxalpfT055kzKbUAtrQTVD4cPLBy7L243V6whHGaIusLaxCx7mIp+IBrxSeeV+rcO23e1K5k3+OoWTc3yalYwGJKhcG95pbU/OPArIsOqsM4jPDw6PLhh9Z+XpWYYdeVtOwx85S7ciKDlpSAEd8dlAfOW24J3t/8W3ZOZo7D9YI+ZOkGMuQ6Tq/KN3dmrN2w3QB13sjx2mC/xQ07YPT5TE7boIFUCAR8NneuP9uGbu4veFLgdK1MrRWoclwfVNfvC1rn+zapmucNqq/TCm4rII7F46M4H/ue2P4I7Knbs6m8KNMo8fm4mvl+xxJZyra4rcyxllsuS3g8oQXU0bX56a0LoU+Kl5PrwvsVS6ELm/7q5Ta9imV/LFMVsAECgyn4q15FWqUcv5djaF7qU2t4lVmJiMjxFt9nO5DeloG5MctY07fER0MiHKOn7yOk1PqhByS7mp5UZaPyxsepJQqV/1Z0vl/kTF6kKwtrEI3miGL+3taHpHBU9cYXqpp+KBKFZgNvQTiVcmov+SF6ep9HUEbaKtkbGsVmrFK3L1//xx57qZMNky1TaEzKxRra6lz/FV6ePD0HCHH26ld3xQ6zKaxP1hljmRxDA9Aw6YNlyVk6c3QuTwdn0agNzBKdzYzbpY2iwWESAouTkv2tEm9j93e0GVAWadKNkVdxBLdAV82zHO87Q1V1Pa2SnpxXfww1f3sBeO9uXNhnwnOPyF4Wm+X3EZVLnvM3i+fBZze0LcZZeVpB1sAtRHxmUQ/LiYmD20LIPp9LNyezlsJFc0AxY0QRMRnEbE7+cbQt2Q3G7PpKuf8+0L9FNRr0yY7yZzjzal49AJCNsiH6h7aWePaRe+iNu04WTkzgU4I1FGIw6UrqC8MznFVVb2tmvNv9LHlqB22MUeBIpcnkqJseq05yvk86Jwclo63SFX6r2+KXKEBXgGMsnJiNiMbkehciCvS8UCHmXGFoHV5w89TqlhxRE5+loi3fCGX/u7mzt8AIcfkorPSfS7EnalY4AyzmOqXrF5oq6j8tdlx5abPGV49TYAOT+hzlNDrVHzfTVPlkgwTyHuSbw1/mjwXHMwpcP4PbK6G9NWUsa/lpLUQwWi/vk//422vzTTnHzn5v0S85QeSpgZnU3iD6if/s86/5GxbnMzpjbzMKOxrcZiTwhMo3hzV8fRNPa2/LTv+BRdX1dfuvB8D/AgS+H4h29xuad9HnuIo2kCH19LrW98olL5Szr/b1yEANCnaQgErJR8U5LxErOWHZmTOXRh0azVV/9AInWNmnOq0QmBys04WjKzzS7WTqFkaObzShr+jQCtU0l0gPp0cyZxEHl7xVhbc4PaF+kCxjbGx6qgED0tHW6VCmt2+8M0A9MsqzR/nOAiEXJiM+39SatxuX+glAHZgqeVOV967H5hbk7FAzlxUp6/zD6q1fBVCvz0Za/ucWfs4fJ3f04B81ey4ctIbc5mIyhfylMVa19ix6J2F4u2MsV1kx8zSyVkAEe9PRP1SbUEdS0J1oEGUFaLXtBy8glD1DgzYyIZg1sMVu7f9wDpqK3lb1rwURHJOb7RFqlCjc8lVn6A2212gYFvgcRvDw6tUAAAgAElEQVQZnZ6QktOSXYF787Lb7OCyW0C12j3jBhOIw4KTy2TaEpfDyLVLV+9rs9liIEAjQGoQyFwZ/+fdddgwAumjgowSIPcl+mzLZeuJmNVVxqGnDc2d3Cxjlein4/yrGKJWiDkRiLcl9bf/j/SslUqRcPkiqwHJcqBqdUTgiDensPIiEvv61L2yP9nW4J7j+DtQKE1brUJMoBEOz0V6VPCjNvUsz1rPYFycis4/CnxjcHPmE4O/WfHfAplNlo2xIfSiUs6/ICKDmUh/fHnO+ggqOv8659en461fl53AcTqHL7RZA6ZUhwsu9FdSsbb9zOqajX6Ot/1AO7CfM6DSfegLKX+m8zLj/NcsjOxir4FXNEKUOnSQcf6dnvBPGKNfVGW+x1rJEvLlVFSuS4PL03E2EPYDYGp1Spk4H4jiH5lM5rT+dSufVWWeZnFObgEVnX8hyCgib8s3371EzwTUL40cxqg4mjK6ey6ZApEjgdcIwZ5ULPCvXPT53s/p/FcsiuxTWwVZe7PmC6Lc42edf/kZEIKsScZaVsqOcPk6b6FAviRLbxU6JGJ1oitwRTY89U2hL2hAf6jax1wI8eTwEHxmYINfqkuBis6/IOTVZFdLyUPaKhat3meO3f4wZVSZYmhGioQ+Ihr7Hg5kD3E/qnMndz0+BgD7W+V3KoMjo4tFfd05dJuEkYqLI52L5QVNdTkoOMe1e/XTVIMPy9h6lsa8BQSKHyejAakeza4TrvkARV70haF5LaYeIQRPJYeGd8518u/wdPxbY9puhZRdTF4CsVfncGZ/d4tU0TSHp/N8RsUN5aoOXghbIMdfZzbzU/ofb0sXgt8sj/JZQLXvG3IcFYjhVKJ+NXnu/Ky1icpnVXUk53T+6z3tl9iY7Wp1VDKHVOi8T6D+hXTPygfNjDTC2avt8HszY2YC7Y7j/OO3El3+rEXb3L7OGwHI+arNqxB4Q/LtV7+Rq7iboVfdotX7MJvtHqaxw1XSs1zOf11j+FSbBjcDQJ0q9kIUmUQ0YM+Ft75pzfGUaXcyoDvlorXS/enlwAffiXirUS7ijXM8LSVZNT7nHB0UnNPwwaqfElCn9VpOnSxIkOF4SV/cf60MNBWdfy5INBVrOYEQgtl0VM0ZGUsN3KSfQH6zXKpdmsuz9quUYdG6cMg8P3nTILm3N9pySt58ZhmU3QJK/d7Gomz4Hcno8rPKbrgZAiCn8+/wRf6iARwwQ/TdTg1E/NvwKH568/rAX8zo6GwKR5lG5VqlmWFsYVoURAgk30rFW66UgrkwWOmurr4VAJZJ0VuEaCyvDcnlyRzF4lR1/gmSjt5oy3IZcxttvRhgt0zOkgy/UtEY0Q3JWOCoUskbl+NqCvmBQrtKPbhlnX+XN3wRALkGgNpKbdd85E3H+a/xrDm0mtn/mI/ccoxFQk5IdLV0FUK2qznyfUD8P5VPKgthh2LzyHD9Q33xtn/KyKn3hE+yMforGVqr0AiObcm4P5QdzzLW0HyEfMFlCyiHiI8kBgebckU0bIEapE5v9SpGIWs0oQXUygpBCP7LZKz1VKvjnMWX2wJKOf9EfLe3K6BUkdPcM1BeipzOv9sXTha7hUE5TSAEPpocGlwi9wJ/D2m9L9RvU6zQW752FhwHCecXJte1SRVRq1jYMa+mivySUe3QfGWXcjxH8XYmwz+zad3yJ7LJ3RGcf6PQl02j61VzAEa58PfHAyVvh+X2dl4OlHyrlM9rvrKQ89FEvDVnQU5Xc6dRSS7HIj5fNAUejzr2RtuoWa5Ob+flTLV5RJ4RgpyYird2m9V3W3qnJ7KaAraptImVr87lGm9mc8rpjTzLKMwvF9bpyBWEfD7Z1XJb1rELgs4GZ01yOvzLNgZxXW/U3yglf8HFVc76XR9kFBZL0VuUaLrFUy2qzg4NSxXnHwU+mMiIz5P1rf079IQVWPkd3vk3cpgScf8is3ZV5YdjVq9s9IZTLEaFp299m1S6g2Np+9HMxroAqDIh0Ib+uiCvpocGDsnaF/yYVodzruM2RmnW3sWFtH8heCEarRrxilxRDeOynI3hpcxGewohu5Q8hjOZD8sWNCwkLhWd/4zOf9nXnfs0R0XnX2T4+mRP61Kzc+z0hR9nQI82O66c9EYO8qguTs63/ZGR0lZlIxtUSl0pp93zlW3O+Q9vYlStDkMyzr/TE17FGA3ma8tSjtcFPpCO+T8lI7N+4bX1WqWeBEZMb0TK8C8Vja7zi9LdrWqnLpTKWBaXo4IPgxw3CUHOTfX4f2FxcyoHL6vzX7N4zc5Vdu2vQGm9cppJAp6W8z/vaxUN++85LClixpAZlV4Tg0MHZnWKJ2jr9IWXMiDdhNCcm0xWMhJH8XIqGsha1My5uP1AYtfuV61PquEgDHHiGez2Py9jc2dT+EtMo7fI0FqJxsyCumC45werXe7KG6jGvlAwniVgNDKaad64bnk0q6iDgnbHHtXXaAwuLAGkgonQhfhcOha43SzDBm/4T4TSg82OKye9QNKT3KifTvIoxuVadNUHSIXtbkrpgnLqsqPI1jn/bzreKl3kToUF+8S5EyhGEMnnUrHA/7N35YFtFUd/Z/fJd2LrMCmUqxT6tdDSI5zlaEoSW5KBliNQyg0toVwtEEtywiFKYktyuK9ylFIoV0NpOSxZTggGyt30gAItR6HcoMuO40t6u/PxHEKTYEv7bB3vOfKf1m9nfjO7enqzOztzX7Y5dbQEVgFhpjoVVwUJpiKtPpm1qgX/llrV9EXyYqO8oXwCKzPjxseY4VnCuXpJsrvNVJuCxp/59QyzBmVWd+gYIORWBlBlFoP08uSc35bs9umqRl81r2OnGZXKG3p1mR3PBf4nGfF8WdYOm3v5fAZoulNjRPXf8XBb1joXDU2BAxUFHgGgiqw/jIDTWuDF34NdyQutUq0abc7gXYzRY4zAXQ+HUgT/VXM6dqytxjWUWmx6uJYaG/twZkWu6rlai7HKGnyKAf1Sqfnq0R8Tb1eRyDUTt+ucQJgZg38keGe8y3OcHv9sjrW7QkEAbDXbNZ+p2FzKsRmOF/Z1e5ZKcdh9UW3jdrPWSWENAhKIL6ZH1SMHHln8atbg3x16BAB0Z2CW0syBUb7DyCrf2zIcpk3w39VqqoMcmbnZUjFGD/61LNX4f4dqyUv+9JY6R4W0O+sX2eYK/pISrUc7ZYUkUUrZahr3T630ZL3b/bkXJHfgAgrs0lLyLoVugfyNRNi3s6xum2v5kYziClm8UXCqig+nop5Dsr6sHNw5B5Bkb41mFIM24iEQ30qEPdIBnNUdGlZMtvnHUQwmw96i98Ge2dyxs4XRV6jJNoRkNkpsTUu3I8zyKqPUVBvBMrZt/jWt+65/q4r6mj+bLatnqsH/zKbOvSst5BkDPramLaXhoeGvr3v0opdkDKyfH9yjooI+L4M1CmYsG+XVtw8lr2fbgFvAHK49VwGFOUbhLcNDz7NF6wJTYaGmexfa2A9awed4pHXaxgIycz5tMNueW934zW2GjGuPwFEVD1kb9eWleK1x7Swds6zBf6O78zoC5IzS0Su85thbgzPIS35du+kOd2AlAJtXeHbG0qAK9cFUpE3qjpvG3NYcfIwp9EBjWZGbDUdxSjLs/c10DP5V5P9KhX3SPbuNvjs83hypgl+TivjOyT3T+UU0HhzahSBkPeHKr8b8SJN5iW1wL9/BAihVkTw/rPIjRca2zTVZnYHjgLEbGCFF30CarNWotUJCcnMy4p1U69E61/JdK4hYzSjMmiyH8jj9HogNDlbLXqNzNAVvAQs9Vb+W0o3gRHQlu7xam78J/xoOWrqDUln5IFBiqsLAep4tNlewy2z1gTafMKHiK4moZ9fSraay5nx5oPqgpV+sq658N1/y8i1HoHhmmKuHD0WXfJBv2WV56z1QDv4nkcbkMGGKWj4W/MhI5rsDjyx+WlaW3RUcoZTmrCIuK69YuNiHr1WQNTdlsumzOgM+hbGOYnHKlx4V8bFU2CN9wmLG4D+D/Ht9Yd/j+fKZrJyZrqX7VNJK6e+HrNxC4jgXTyW7vTkL29XNbd+1usoidUJZSL56ZAsh/paIeL+jZ4yGtTYHPAygHZh5Mt7G2rCK9MJkdMkteu3V8HZXcCkQ2vZJpwpTFySbjO2lGoMcRRyqakjkHKlrKTZ36HEGcECp+E5GL3L+ULzbd2i2sTOdy5orCPsdMOaYjI5SjMkgH+wL+6Q3B+1NgRFqYaZ7F9rYt5yLS5Ld3vL961IsuDzrrGvq/Hq1hbyYZ7F5E4cCl8cjnta8CSwL+pwHJg7+5/gVe3XNjZTCKdPVb4JjOtHt0flA9lOHs2YVMPj+dPXLRHbF4uvqybOXrJW12+HuEACK6e6IyezoO5yB/wBj0unzsj4rNE7NkENTPa0PyeipmX/xHrUVdaZKM9XsQhR7xsPev8jYmE9MQ1PHuRaLcnk+ZRZaluB4cqLbk7N1p9UZ+JHC2N2F5pNP+arg3lTEF9Irs7GlcwkhRO4etl7hBcKjEHx0JL3bwKMX/luvCmtz+wGMKr1AoRz463XeFPBCFX2Jd4dnyd5pdbR0PgGE7D8FlUUfqnK4LtW96Kxsim2uwE8pwI1mqjMhBLkrEWk9VtahZtxE39y2dIbs1N/T+qaszWWccT2g1ayyWNhjRmSIAgdUgOP7wq0PGJHfdOE0YWA2c/6lu1gUy58oZdM2zSejilf7otmrum8+0dUHLt2uuq7yIQbkm9NlEcjaIRMUfyZr33OrG21GvlM0gdXIMRb25XwJtrvaRyi16Nw4kvV04XCxrrE7e0JGg9UVvFGh9DQZrFEwWvYzoXyveFfbmmJzsrlCr5rtnjhHPDIZ9vwhl6/sTaEXqAW+kQtnpM8FihMSYe8d+jgh2J2dv6QMLtA3rrRoLfiPR4YrCPFLfbc3ZmvW61ml9fjUtQuCdya6nj+RkBU8p7R9L692zEw/CgrbOyfWQAA1g4ekejwPZ6PkcHX+FCi5yUC0c1JRM/zQVI9PahNdEzYdgv9YzWAlWVEuvpZzcZgA0NAc+IFFYX8yIlVE8U487N1BO8cxIr/pwmnC4N/qDOzPgD02ndMAuRDnJiPeK/VMZn1zxzzG4E4GbCs948yO5Vykk91e6WC3el5wn7pKaqoUaG2OBGaeS4QX53zBanQHBQFztTDU7NOzgdPgDLxhYWwnM61dIXgMiZiTjCx+udi8He6gMNPp1dh6J3BEomvR/bl8ZUbbkJBj4l2t9+SybZPPdzypyvbVXa9hDH6ia1yJweuDf6/uziM2Z6iTMVhUYvpbpHqO5JRkuDVrbZkNjqmdv+xblczyB8bAVM/jWNfgJ5vN2TekzBj8j4xkHAOPLE7ILNyauR171lYpz8lgjYwpB/9Gnh193BqaAydYFPZbfaOKg1ZV/qdU1HdYcbRtuVomDP4bW0IHEAJFvzdbzKkYzpBZ63paP9aj094cOAEo3AKUWvSMMzs2jfiv/rBHulCczR28lQHV1ULRCD5Ki0xrf2Tx8qxcvuVvaPxirel69nIhhpMRb42snx2uYAwoNc09TM0urorHR0eHjx7s9X8oa2e+cGY73eEch1CII1M9vkguH5jNNq2/OE+TH/et8ubc2NjYdq0QUk1lxZ8phR1z+cRIn3PBB5MR+TvIGveqeRdvX6vUPE4Z1U5Zyn9F9oAgcFKia5HUC7htfscCqii/BkpmFJnmlNTl3GzWrpdW1PyGWmBKLSqnRHISg0dVZl8bPS8pM7S+OXRnhQI/lsEaFcMz/MNk4j/b56qFZFT+ZV6besDeHDyLKvQaI/plNI1fWbvS85oRuU0nThMH/+7AgQSMeSckXxMwmeDf4Q79BABuzhcHs8jhKr84GfX9UpavzRn4gDH2BVm8UXCqigemop4nsvFpcAYPtTBquvtIKsdHU90e6V7KZgz+BSHXJrqe+4VUKm0+F92c5Y7GWozlU2ShZamCvJ4W/MjBqO8fWXU1X25rVLjUKVehOcvKF5y/l+bi6IGVi3W1ca13hb5cQeF1WT1GwXGVX5WM+n6hh4/VFfAwNFdhQz32GRmrFWhEgicnIp7bZXjaXaGfAeB15sos4hjrynGFbra/pmGrmtcsFLaR8YMxMBxH1QqHbPDvaA6GQaEuY3CfHAsu8KpkxHNuORV7cv4z2iiHM9gKjOquh1MMO3JuGBaDxBagY8Lgv76p89QKC5lU5WCz+K0c/MvPlFDF3omoVzp1zeEOJgCoTV6DQZCCficWOf9vWYN/V+A5C2V7GoSxNA2uikXJqPcyqQH7+m2NDTWvEgp2KbxBQEjwsniXp+hpzNaW0M8UAtcbxA1SNATiwwl850gSydaDW6t+3/ljRSF3Sgk1CGisv/i7Hx1OXlg+qIeSWYP/WCzjIM/JpSFr/qhquvRLtazieUqpqb7feubSyFhEkRQcjk1GPd0yPO0ty8+gBK+TwRoFI1SxMhH1NmXl09RZawfeTxVmmv7xHPGJpAou0tMq9WxxOIMRYNRplHmZDA8Vxc9SYe+vJjO2PMZ4HrC7OpZQqhiuqK0Q6mgi0lZlPI9NP0YTBv92d+edFIipU5WyTZcQ/I3EcOUepPfcPh3TCjZn50Wf/Extce1OBIe9Et2L5Cq/zz7N4pj15Q+na/Bvd4U+pCbsh62mM/unJE9CHa7g+QRIB4B5rrdovc4JwmWlaBHT4AqusFB6pI5nScmhgpD7El2tC3IRsTcHfksVdkIunJE+R04eiHe3/lAvp/rm0HcqFCh6sUi9PDfH6ynkqY21u4JnfRL4GzLtc6q+MMN4IcQ/M2r68LUrL5RKb7W5lp/PKGa/jmYww0dVcuzaaOtd2Wg59gvOgAYq3UHICCYKIS5IRLztUqfgWqHGBjUMFKTb6xrBxs05CIEnymapGJF/mdOmHrC1BH/JCL3QSH5BgelRVT1Ib7aekWwwE5cJg3+HK5gCShvMZIwerhzx7uTLQ6eQt/wj0uP2PbfaXr/VK5QpW9QdSRQCEcXeie42qeB/5rzgPkolXckIke6DKz0HBQQKQd7OqCPzcr2QmTX4F0j2SYRbn5VxYWNLpxYYZG3RJCOnmBiBfJQgOTcR8d1QTL1jwZQ79CwF2KvYeqeiTzr4dwafpIx+dyq6ij12ssG/1RVaplBYXGy+U9In2aHkMx2z/TWOrWoGyq39puT1KQ1Ggo/EP6x3kTULMzkF7Xt5dYM1/aAF2LycWAMBBtPii0Mrve9no1R50KVfnlldZaprNkLgOYmIR2rjbMbc9q9UVCj3Uwq7GWhqdFFBJCrh/MR41Jd1I0eX0DK4pB6wuwJBSpmnpCQ2U44CH1SHh07s6/XrOZA1kgmm4pKl4F/ntG6zgCg88bC3U89sNc7x12F1TQoo6K6qrEeP0bCCq/9NZ7Bp4JHFr8pwszZ1tDKFtQOYy09CiGsTkb9kvy++89mV9q9s+zYFaqpuD9qpeJqTfdZKXt0wY/CPnMdHhThgoGfxv2TWaT4xjpbQX4DA7HzKLLQsrorfJKPeU3LpaXSHniYA++TCGenztBD39Ee8x+jlVO8KvlhB6df1jislXlXVD1PRtq1lOdjcoccZwAGy+DIu/x4QgkQTkVapVPD6lg4r4+x9xsBU6bDIxMz4g96BbN5rcIbOtTC4PP8eLoxE7XeUI5yZinikNpjtTcEfIqN3MGqug5CNvSeQrxXIjktFWqVbGxbG+2Wp+fKAzd1xJQPl5/mSN1U52hrLqKJpbc9iqcOpqeorjydkiw3+CeIvYmHPVXoWQeOc6+pI7VDWHzM98syC5QLDyb6h48nTfqnqtjZn8CpKydnmKk5ECCLpjIdbs+6Gaq0eLaDcD8xcVZdR4L/Tgh+8NtqW+5RlwQJmW7fn9YzCaWZZoxpPFPh+vE/ZmTx93nBRebvOrrSJLz7DFPatouqdorKRDB4ykKMHN5njr3LU1DwBAHtMUV1Rh6ucH5/q9v1Or1KHM8iBUap3XCnxY7Ubwp5DZDjUt3TspCD0UGBflsGXMYXxAHLRHe/2ShWBm9l8ua0C1BgwMNG6FIiM1OcK/u3u0McUoLEwXs6/VC27jAuxsK97sVSXBnvL8hMpwdvyz6R4ElHg80Pq4A+HVl6SNYujeIzKmqbqAZuz81eMkYWTlTN2xZIQkq93fJFRr0/0tJ05WT7lcfo9MG7wXzcv+LXqSlr0Ptn66U9hxCSC/5r5wW1qK+h7U9BqyqFCkGsTEfkK6o3uzusIkDPMZqxU8O8KeCwAS810F16bByHIbxPDg6eTXolrLs1+mwOq7zRbkSIU/L14xLdtsdddQ3Pw+5TC3cxkdSBiazNbkScWZ+1Q0DC//XuU0XvM1rljXWZ0++GeC97RuxbM1tJQs4+r+NNk1CNVnNfmCv6CErIcKDVNgTW9c2gGvKpm2lPRxUtkuM6Y226vqrLEZbBGwQghXkr0fbgnefqKrBuxZvu+cRQfCCF+3Nfd1ivj6+kQ/BMUkVjY65axt4wxhwdsro7bGFVOnCxbwcVTQMi7QMkCAnTCQ2QZ+VyoryUjbV+RwZYx+fPAuJNmc4VuNNupnx6XCE7SCOrZyUjbTXrGWZs6D1Es5EE9Y6YDFpFcHg+3ni9pCzjcnTcATH5XUVJPXmHIOReCXZrsab0km2CHq/MKoERXS628Ep2kMBTkynikVWvVk/PP2rTs64zRKFDFRO2XCOHI30yGfTvlNDDPAEdLaBEQ0HWFKM8UdIvTdu7jYW/Ok0SHO3g6IfQaAGKqq06Taxfkp40ttVy3M0s8gAtYkIwsui8XDS2IrGSW1WAhu+fCmvHzfJ9GFdIHawfVXUZ7JbKwCCHWuaEDlCp4vJB88i1btrOM2YJ/IvCZ2CtD35etFWV3X3YSBfGbfPu3qPLKwX9R3V0MZTZX8G5G6Y/06vq0qPJj8Yjn+9rYRlfHi4Qqk74mh4SoKlfnf7aZtpu/gtgq6m11LLguQzrTq7yv6OVYxst5YNzg3+4K/pVS+m05EeZDIeK/16W5e2RV23/0sLc727spszTrGTMdsHqC/9q5y2ZVVFjuUUxW3ZYTso6r/NT+qO/32ebMjMH/+pdiuDIe9pwnsx5tLZd9lxGhqz+6jNxCY1ShPpyKtEmlP+eTiymDf5XzeNSXM6C3u0JnA+BV+Urvy6ffs8maTPBf39R+aoXFInWCXiw7ZPTIBv/Wecv3VyrxCRmZZsMgosqRvEBB7EyBzTQ6/9hLg9XSAWRT53XUYq5MOhS4MB7xZD1cqZoX2H5GJfuv0edqY35IyJ/jXa2S9TIWMFvznncyBY42k42bc0WOK+LdnqPMbEOZ+6YemHTwL/D54WFy6GCv58MxieuvBX4IAPV6fay9lwoC9ySHhk4hvS9lbE17HCQQllkqcA9Ecl+8n5xKnsxeM0SvzjL+fx6YKPh/h1Ja9PTZYk0MqvzZeHTNfoSs0HXK43AH0gDMUiyeRtCDgqQFEYuTEbn+8Pamzr2Jgr0UzFWciHP+4egI/fZnD7UJnG93B6+iQM8xwtzIctB2VwWqy5LhNqkWlWYN/kcHB3dZ2+vPXdNA1nGSOHMG/6IvHvVac5nocAV/AZRekQtnpM8n2yvY6gysVhgbO9Ewyx8K0p/hYkF/j3dlLs6O5tDLoMDXcuFM97mKIoPqEQQqZjAmLjPDHXI9m1MOd6AfTLChsUmQLMhp8UjrzdnWUr0zsLCCMVP1jtcV/O/mr3BsX/0GmPxdmqvi3GTUe6XpngtlwhN6YDLBPxf4kSDc1Rdp+9vGgm3u4MkM6K163S24GCaCfyfRs/hfVlfoAQpkX+3ZLVAktfpUA92Ln9Yrs4yX98B4wT84XIF3gLIvyosxGRLxmVjYs69e1qZLUdNr4Dh4rYL6uqHMXiOPX/imjLhG5/L9CTPf6RKieCce9m6fzUbrvIu3J5baPyoUviPjC6NgOOfDiOQnKclWPQ3u5QdaAB8zCn9ZHnpeqGVl5sTNvtFi3yp1GaXs7JxYAwEyGTynrydHu6oFv2f2dW+1UwqGagmUy42qKnypqDeYC7f553Z3+7MULKZq18gFrhka5keO9La9ldXeOf66xtraaVWsFoXggkDvME+frNV3sDUHfkqBXgsMKvTOfTHxQsX+RNQj3UbZbO8dgmNaEDg11d2ateCmdV7775RKy7HF9P1UdenKLnNdXdlIR+VbSU+VXIHG96v86+mo76UCiS+LLYEHJhP8qwIfTEU8P9icrpbBU8PYA0whugoec565MRlLn2efVROmAN/bIFdV+bOpqM9U3YVKMIVTVvn54P+A9kZbnfKi2YpX6fGEKrA39emdFflxfqWxpTZ3T155gaZAagVukuG/bCebJTGdg/+Zzo49LRSepCbL/hCIsfSo+rWBRxYnZBZdvav9+gpq+ZkM1kiYkgT/c/wNjqrqh4HR/Yzki1xcYoODFtLrV7MHjNfVOarXRYDS/XPJM9LnsSSzk6fPk+pMshFvcLhDzwLAnkayJReXsU4sw0NH5Crk6XAHwwBUqrp8Lp0l/1xLF0V4HCl/PNnVdrHW6EPj5Gjp/AUQYvgsFVWoPalIm/T1QbMF/1rXFZWLY/p6fFnrFNhagg8zQltKvp50EMigOKUv7JW7w7/v5dWNNj6kQ7whobGuVq02zLRu/W1IxxeQlM3d+SuCOB9AIBF0a8qgJps6FPh2POLZcaJ1YHMFL6QAF8m29xYo/qaq6SMUVnUZpeSwDbq1K9nx8NCuhPhFAc0vi9Y6NWzuBau788cA4iZGaO109RDn/LZkt+9kPfbVNQUOrLYw052G6rFxPOz64N8rXfjN3hw8nir09qnqLfZ4LsQ/kxHvN7LptTcH9wJGnjHb/Wch8KNExPMFWZ/a3IH/MGBfksUbASdU3peI+nKmseebq9YBpNoCb5jtmkusZgeFrDgq67WnugPaGytnsHco0Mp8+62Q8mJJVqO73Wra1+sAACAASURBVONe7Xa7Q3mUAmR9BhSS96RkI7k/Fm49IutYV3ujDSwrGZBvTkqHgQahIEII8etRBhcNhj+9d/opP7ME/0ODqF0v+7uMWxvmdXzbUqn8VQZrFIwQ+EziY+Eka3z92TiZMfgfwNEdR8IXyNUp+K5/q0Zr7UdGmZfJ8ijJpvpkyZbHSXmgwdmxI2O0moyO7erUI0WrYmHhiQYLAkckuhbdP9Hnte7QF6qIVnNFom2nEMgJXE4pcQKB3T6TyVFkCC7o6/ZOqEfKuDJIygOfC/4dLaHlQEC2sruUEqOBMpnMYX09i/+kh5fdFQhSykyV/qrHvgm/9Jy/lej2SQeC9ubAb6nCTsiH7mLKyGT4OX09vmuyvqw4O/dljDxVTF750KXVM0h2+7aWleVwdwgAZUrtW2R15QvHhYgmI15nvuTJyrG5gtsySnW3lJOVXwicdnAar3u+gqzIXvOkrqlzq2oLMdXL65htw0O1uU7CN/errSnwXUrJ74GZ7LqbRPBvd3WeRSnJ+mwrxDrLp0ytOBQgJGOj6W+S1ReM124X7M7QEsrg0nzqLYSszKBi7es9t09GdoMzdKmFwQUyWKNgEHF1POyZm5XPvudW263bPEiBzDMKbxkeegJhuytwJaXs5zJyjYpBgel4xGOqzV+j+tLovOzNgROA0puBbnptSrtaNkzwh8MR77vZbLA2B/6oKOyHuewUiG+BEJaNf2u1TV0k/JpExKd1pCpnmeRyYh4+3yKD/9hbg5XkJX9aj/8aWgIrLIQdqWfMdMCqKv9TKur7LC0nl012V/BjSmljLpzRPh8YHt1xZHX2HX2rs/M4hZE7jMY9F590RjzT3+OVrXEBjS2dpku5Ujk5PdXdemMuX+T7czMG/5zjf5LdQ7vkSq2rnRP6Qk0tfJBvnxVSnhDi7QR59yskcs2oHj1Wd/B0RsjVANRUBV0R8cZ42HP6hLbOPs1ibdz5CoXBmXr8YTSsyvmjGRXOXDdR66c5/gZ7Zc1T1AQFDfUE/3Zn5x8oI4cbbT6y8ZEJ/uvnB+cqFrhb6qTQQMbrCf4bXUGVUMoMRF83FRX5damw7yzdA8sDzOeB3Ttr7V9UuyhVPrt/r23+CILeZESi4ON+nhmNDY1rJ2O4QJ4cHRUHrHtk8cuTGV8eo98DW2bw39Wq+1TTjClq+pfD50dkuDhCTxqO2e4nbrA41jX4yY909ntGtqbg3cyivzdqPuZhKjJ4Bhcme7K3XfpM/mxvfeMXHFKnUlPhlPexyL8XC2e/Y5p3nVoPbmfgRwpjdxdCdqFkCkHuSkRaj8u1w27GKzyc493JGc8fnyurYXPfOtyd5wGQywrl80LJzQj1O5tXX95EV7Pf5lCq3gRi/PZ3E/kIBd45JDKtQ9ElE25EaS1mqyuVD4x+JUsI0o+kcvtk5Bypl+RGd6iHAMwv1PophFzBM/cnuhdnvYpidYaOYQTvAGai4FhVeSzalrM96gafmvVdaOM1MTI08tWBRy/8dyHWSVmm8TxQ3xw8vUKhN2xgpmWNipGRr/X1+qXeCW0tgZsYYT/Va1kG09/uCy+RugqlV3YZP74HNg2C9wvOsM8kt1JKp+0J91haaMSjdzcWbC2hhxkB95a2kPTsdGu+MeMPnuAqT3Tn/lFvbAllCAHpH3+jrJXYKN+BrPK9LcPH5gqdxigU/QRdhlt2DB4Y6/IUvYe53R16mgKYqjItF7gwmaMHt+Zrq6ujV9noFGDqc1QECUhOiYVb5QpybUTHrMF/rudzXUvn16sJebEIns+7irFq/ki6k93eg3MJrz30ylk1PLO+97SB/wTyVYmXRw4hb/mlqsCbMfjnGfxRssdzb7ZpsLd0HkeJubLohEqCiWirT2p5Lfg9axz6b/aCqlKCSgtSR3lDalX22g2lZVjWnm8PbPwOz4W4JxnxHiOrw+pcvj8D3guSGS/adS4kLJgIL2qT1VHG5ccDmwT/9U2XfklhlocpZZ9UW5yef6jyNfGobw891ml3XyuZ+BOlVDZ1Wo94Q2NzvVxuTL6uJfi1akJNl7bDhUgkI15Hrokw48aGZpOeObS7gv+klP6vCEsupxjgc444QoR6ULIEfWEdztBaYDDDAG6QpoBCHBePeO/MNcDaEhxQCK3LhTPU55MJ/uf4lYaampAFQLtvaKq/XN9tq6vjPYUq0gVbjWS8EOJvakYc2b+q7T+5eFXN69hpRqXyRi5cqT8XiEsT4aFPOhTkrmatZTNYKi0PWUzWgWJwbXqboScmztLQ5sDmCvyUUXZTqedDj/7R9MhX1q688DWZMTPnLt+zsgqfk8EaFYMcBVeFrRz8G3WGCsPL4ex4C5iyAwoyEI+01ufKENyYRdVBS3eoqaq4jwHkjrFQoIr4N8HZkf09rVKtxAtj8ZYpddPgv3nZdyxM0aqZm+reo56pE6o4OxH1XqtnjN3ZcRgBuJNSVq1n3HTA5nq53NhGq7PzdoWR481mtxBjhUbOycV7Swj+He7g2wB0u1y+MNLnGcTnR9LiyBHJ7IZ8cjfjmpAN/s1oG5lM8L+v32afUdNLLeaq9M+5SCe7vRMX49rGX+P4VvU6o6fCj/d9RFSRp2HHlOR3WksjVxjclc/vdiFkCYFnJCKez9Jqs+lobOo4Wij0Ngq0qhBcCiVTpjVcvTPUUcFA7hS9UER1yhXAtk08fN54xSY/J8nuDlxAgRm++GQ2F3AhPqJryS7xJ70DOl1VhpvYA1Zn8AyF0euEiicmoh69nbvA5gr9ilE4LZcLhODDoxmYvaGOS+X8S3eZwZTlSP/XaQpR3J6M+LTreOUigLkcqvPzTYJ/hzu4BwB9XqcMU8EHh9Ozh1Yv0dU6x+EKHguU/s5UhuaBbEbg830Rz16youpdHS9WUOXrsnij4Dih+yW7zs9axd+MLZc0/yLHgXi3Z6akr8HhDv7XbMG/yskdqdcrf0peP0dXkTdJn2SBXV3Z2DIqlb47dV35kcAFDgmCx/ZFvDm6nSA0tiw3VeFHrWiQQH5cKrIkosdbWpuiCoDXFEJMleUgEFcmwp6miWy1O0MXmKH6/eb8EYk6qo5+b6DnAunOKnZXx0OUKjmvB+hZF4XAIsLP4uFFv5KR3ejuPJkAuVUGaxQMcpXHc16h81O7q/oflFLTvCto10WJitvFV3rfl/F1oytwP6FMulCyjMxiY7gg4eRrlYcX/3e12JaW9W3sgco5/p1n1FStIRmYG1/p/Yte79Q3BY9kCtzBALJuWgpVpBDEP4HS3SlQLcNg3D+B/A2O4tS+yOItrtW6Xt/rwW9xwX8GYce+8CK5Pq2fenJLDf6FwCWJiKdddkE5XIF3gZqsVRYhRCb4tzoD1yqMma5iNhd4cTLi+aXMHNYcsGzrqtqKvzJGviCDNwoGBd4Qj3jOKDafmc3BvSoV+myx9U5FH1f534cwc/hIz4VZ0+wa5oe+Z6mA3qnoKvbYMds4+YHeDBDH/OA2UEGlTvSKbVM2fSrHH6e6PRMWm3S0hFYBgewt14xk0KdcBJK7EkODJ5Jev/Sdabs7MEKBGbolGaLIqJws7It6pWpSmDH4V1UeT0V92bv9mPA+PBf8o3T/yO7rnvJ/LPOVcbhDfwSAnG3PZGSVCsMFtiYjnuWl0l/WWxoP1Ld0WBUVrky88d5p5HV9XXPWM/Yr9uaaj6kC1nxZIARJc8SFfd2e2/Ilc0uXs2nw37z8dFBQKiXNjI5DToRKYady8C83e5xzZ7LbF5VDz1EcLudb0zX4n9Ec/HuVQr8p5wvjoAQX8xLd3kdkGFmb2g9mCr0TwDyVwbWCMVzA9aluT9HbEdncHb9noCyQ8a1hMChWxl5995BcP+pmOUnd2K+IZFU8/JyTkBVcj78bvrt0B4u18i09Y4yAjb1D6sgLrYPjcalrDuxWweB+BvQrRuAqy4Gj+BjS4tjEqrZVsmM0nBmuqGgnWCOEHDYY9kkVYLS5Qz9nAFfq8UOpsSpXPanuts6sPEwY/AtBehLJdQvIs5dIdWmYDsE/Ijk9Hi5++9xSr+Hprt/u7NgTKLuWCFI/kqGHr3tk0aZ1umb7a2xbVR6SjLRlLdqZzU8OZ+hmYPCTfPpSCHyLq+SwvpWecleAPDh2k+Df7gq8NK2L/SFfO4iw23DE+64e31mbg0sVhS7RM8bsWC2oUgnO6ZNsn1a979IvVjdUrGEUZpnJdhXFB2mCzbleyOzu0JsUYEcz2aZxRSDfjz/cKnWCa2sOXkgZvQiAmKajAXLBuRCBVE/bBcWeG0dL5xNAyP7F1jsVfZyIrmRX7urpDmdoNTD4/lR0FXusECKaiHidevU2ODvnWBh5VO+4UuNjH86sIGsWZsbjYW8OnAAMbjFb/R5ByP2JrtasbeI+Z++cOUpjbcu4fij1HG2sH1E8Gf+o4fsTzdmmXBcwm2uPmxmlJxvJhlxchjNk1rqe1uyn466rZzbS0f5csoz0ORfkomSkdanM3WNt483C6H0KwFeNZIMuLloVdoTT4xJdYXTJLYNL7gGbO/Q4RbIVUPg/5JhSBV/U19OW9+tFDndQ5LveDKL4dfzV6jPLV1Gmvow2Cf6tTYEhxTJ9i9px5Lclh2b9jPSerOeeLrU3B56iCtt76u42jwSt0qsqxPf7euR6p2st4giQq3Ld8zGaB1SBval05kfkkSUfZeEGdnfoP2YL/gWKjOAwNxWVa4HncHeGAEir0eYoGx/OcUhFcdTaqK+r2LzNGPyrHB9IdXtypqOaMfjnRA0nu9pa9K6DBlfoOQuFPfWOKyUeOefxmLV6wuDfGTyDMnpdKTlORrfIZPZJ9CzWdZWmwdkxx8IUw2/ecFU8nox6vyfll52vrrTtMvwqo3R7KbxBQDLBv6059HOmmCujAYVYFI94tcJjOf+s7tDBIMi9jEFNTrBBAYh8rSrYSX3drX80KMUyrUl4wO4MnkEo+YmaFkdaKugqAPolgUIlAKHE4NDFeq5a5VLvcAb/DIzulwun93ORIdcnelpNdwVXr52Fxm9+5z/vOzWFNkCPfIHYlgh7AnrGELKAOVx7jMr2rdQn27ho5OoAIp2XiHql2tXYXKFOCnh+vnf6Cu2hT++Law+SiauJfsvf4Ni6+gWg5qqCrwrxAaqqu2/lEqk0KTMG/4giGR8anpXPHy2pNbejv8rxf1W9YLJNQTWt3pFa2XZCVhtne+vts+zdFGAfKV8YBKQiXpcK67/+UYgTikK7RAjydKJuhwPIiqM+f8Vhjr/KXln5L6ooOxSaRz7lY4avjff4Jiz8NJEuuyt0PaXws3xyKYQsgepjiXDbHCnZ+15e7bBmBs30e4rIcURlX8h18t/g6njOQhVzbbbpCP5tztACSvFeM83d5msSkb+cQXpof8Rj+PaZUt+nMkjzAHO4QwlCyKPxsOcwqyvwM4Wy67UPUPBMBvCY/nDbH/LlqgZ35w8sQHIUFtavTctKRsRrZTp06Ze+5Yz4X/C/7eXVjd/kQ9PZ9EkF//ueW91o22Za+2W8OR87IRwZOon0+vtk1oSjJbQcCJwvgzUY5tpYV+vZ2TjZnO2nAmHXUEZN1eoREVePqHBMrpexMdt3W1Bh22GP6xjQvN7TKvRcjwX/Ya+90Ho2l1/rXLZ7Fa24nwL5crF1T0VfhuPJuYrm1Mzr+HaVQu9jjO40FV3FHjuQGdkpVyHD8TiZ4b745rw5F/5kt/eScX3c1FnbaCHriu3/qeob5cN7re2+SHe3Iaurs1uhpHmq+gs9nqviN8mo9xQpPfteXt1oM9f7GBf4WnJ4aK9c7wyO5k4OCqFSfjAAiAscIRzPSvZ4fy1Dx+Hs/BEwMmEhThkZpcYgkifjLw/OI2/59WTJlpp2Wf+EHtCuEc2+mQKcRAg8MBb8zwt8Q6lkL2hDBIrRNMLcgYjnyXw50eZs35eB8hChkPf3M4HwlqpmjuzvaVuTL75bmpzPgv8Z8wL7V1WyJ6arA7RWLYIQr97qpTZX+yWMWi6arn6ZyC4keEO8S7aCuta6p+pKSlnWINqgPswZ/De6O9sJkDaD8p+QFnK8Jd7tWag923Nxr5/XsZNiUXooNVcwK4RIJCJeRy778v25zdVxNCHKLYyaqz1c7EPeQNb4st63tTZ3/pgycSsFaujq6ZvPaayrdZNMNqk53/vsmY2O7U11/1izi3Pyk2R367jBiLU5dICiwONS9hsExBFHMqPqtgOPLNZOpnT9OVyhR4GC3Im6Lsn5BadVfnR/1Pd7GalVBy3fYUY1mqoIpRB4V+K1qlNy3cc122abQHxrJC0OHVwlV6jR7gqeRSm9RmaejYpBgb3xiMdUNV+M6ksj8GpoDnyTMfon7eoqcnwg3u05rN4ZPKiC0bHCqkKI4cQw2570Lornje/s0yyOWTvfAQBH503mRoIEJ08lBmJO8mRooBDyp7vMz16WrM72exVmOWq6GswJWUeFVsBk0Z16bLQ3BUeoxVwvwXrsy0vwv6/fZmuouYNRcOdDd7FkaK2XEMmFiYg3mE2naYN/JDfGw62ny/jTOnfZ7rSSPWf0dlmb26IK3pOK+Ip+6qfdnQNKrjVbaqdMgOxwdf4UKLlJZt0YCSNj2+Z865uWza+wVPQYyQ4ZLgLhhER40R3jYW3NwReZYp4e6poNXOBVyY9fbyVrbtJZuO80i8298yMM4AAZv5USExsctMheT7I5g1cxRs8pJV+9ulGQc+OR1lzdCaCxpTPnZrRe3YXEcyT/SL770X7kheXjdtbYXLfd3fEQBeXgQnIqtGzk/NF4t++gQuspyy+OB6zO0BqFwXc0bQL52gynR1dQ8nugMGPsf1rwH/HmvUaFvXl5ECguAlqYTJ+MwL/2RTyzi+PF6aXls+Df3tL5GiVk5+ll3v+sEUK8w1U4VE+biJlz/DtX1ta+Nl19MmHgr6VJELg6Gfb8Qsb2mfMv3cWiVPZQaq5q+ChE30iGfHfdKu8rE9uJ4HB1hoDCIhlfGAWjtwVeo+uybxMq/moU/rI8Mqo4RbZvtqxMGZzdHTqTAlwrgzUSRiZANmPwL5AnE2Gf7vRCm7PjKsYUUwVZQmiFPPGEVI/vnvHWltlOVte/fJKzE5FW3d+n6gOXbldbxx4GUHY30vdsPC4y370N4+zO4JuUUXN1l0Hy81i49eps82BtDrQoCnvY6HO1MT8kuCbe5dlDlnOjM6gSRpks3og4IfgfEhHfkUbkVuakzwMzmwM/rlRY1kPPQgX/GlO7OzhSyCxCVSXHpqKtd+nzShm95QT/iC8mXn1nz1z9rTdeElZn6FqFwRZXVRKRZ1Sk5/dFPFKpaw2ujm8rwJ4DANO0iNPmGYWIx1+r3jZrmuJ+wRmOevg1AJiqnztyks4Ant0v2arHOj+0n1IBfzbbI3FkJOOYTKrwFO0EuyvooZTqLB46Ra1THC44fy/R7ds2uxg/tbpqLlUoLJ6iuqIOV4V6ZyrSdpxepVZn6FGFGT9lfGO7tPakqOKPxuvEUnPAsq1rZ1a8r9cPpcRr7ToJkrPiUe+v9PKwOpf9CIjya8Zo3k+t9HLJhdcX/AdUypi5AkiJ4N/u6ryNUnJiLl8Z6XNE8Vw87JXu9mTGzbfN/T2q8oNL0UHHSPM+HbhoRfco8rsZzd7FrZDBv8MZeg8YbFMofwrEd9Oo/mggsjhv9QoKxdVIcreY4H8sdSvc+i1Z51fPCW5bUwMrzFbxWta+bDiBYhAyZE58pfcvMvIcLctnA0EprIy8YmHGgv+ItzGbvqqDlu5QVWXpsQD9SrF45UOPNoeZIfGttb1tr8vI0+55KwrRdSVGRm6hMXpeqPPGZfdFtbatG8NMoQfmTWYRBAmV3JCItp6RVdW+51bbG2b9hVK2axEo5U1FRhUH9UW9utu92ZqDj5ltHgmKlbHwGy2EfD5FvmF+x3JLhWKqwqta0U6u8hNTPYt1nwg73IGFAHADIVR/vYe8rb7cghDFk/Gwd//cyPUIswWQ2hwSFU+K9/geymajvaVzBSXEXCfKqng8Jtui0YRzN958xboWUUJg4g5Isgu5jCuZB2rmB7epqiB3UyQH5LqeWMjg3+pqf0+hloIF/1qWqyB0TfLlwQPKBSrll9vYD2ada/muFcBXMaBbyw81FxIR/z2iwoFSlc8JIVovWsrwilxfGnN5QY6tlg4fj3htWdvfbSTK5gruwyh9Wk66cVCCi3cS3d6sfZStzs7dGYi/AzX2y+XmXtX69MY/+o9D9g6t3Rl8kjL6XePMjhyTUgT/9S0dVouAt4CymXIsjYFKp9Pz+lcueSQrmzn+Omtt9QcKoXXGYC3HYlRl9rXR85Jy6E9RWkGixi8/WohexLp46AWjiMTC3nHrqzQ0Be63WNhhekWWEo8o3lQzcLieK3kb+DrcnQsBiO6MgWLbm+biJ/3dctXiyQHtjY0zLR8Xm+NU9CGqL4z0jc5f95Q/K28zBv8ZnvlBX/fiB2X8Y/n+L7/ZUFMt1VpXRl6pMKX4XS2VrdNVr80duJQBu0DGPhT4fjzi+aIMVi/G5uwcYKzwhZGFimclop7r9PLbUvFjwb+1OfBjUNiNjBR+gkrlaK2VBQpyXfJfw0ty7g5te2614xuzXgPKCvJlKJUPZPV+GvxbZfH25uBSqtAlsnij4DJqZmVfdHFTNj5a8K8w8g+jcJblIYToT0S8DbJ4hzPEgYFp2i9pdqGKr8SjnqKfUM+Y226vtCgfm81fmcFBa1+O1p2OQ4MzgNO1suvGKLjJBP+180PfqmTkD4yBqVoakomDf7C5gw8xoC1GmRcpHkL8c93wkGu495J3pfD/A4G9JeihxPjXb0aGxFcHHvX+W8a+enfoJxUAN8tgjYJBlT8bn7lmP7JiBZ+Q094Xz7Tbq1dQYFl/c41i0wYesa7BT65f+KWKFFqdwZDCaKvRbNDLpxz86/WYsfBWV2iZnqt7YwVXI3I1vvRaWug7/xvzEWn15MTKttv0ctwS8WPBv60peDGlcJHZXmb1ThgKIpBk7klEFh+bbazNGRhiLPsdGb26zYTXG/xbm0IfKxbImj5vRPvTGXVuf0/b6ukY/Ksq/zAV9Uln8pgtzVSbMxXFz1Jh/feEp7oWteC/qsqSv5Y4UyUkO36wZkas98ys/d/rvt3WWL2NzVSnjoRwHFUrHHpP/sc2vYHcYrZnvUD8XSLsOf5z076bv862Xc0DjIGpqnRzlf89M6rMH9DdZmqs0v+dzAT1WFBVtolHz/1A5qtqdYb+pDD4gQzWMBhBno5FWrNmjtXNbd+1soKuMNuVIj2BcENz4DWLwkxfOFuPzYZZg2UiYx6obw4cxRi5lQGrlXVJejg9u3/1koIUfC5q8C/wsURy8FDy7CWmO8CQnat84caCf7s7dCkFkEoPyZfiUsrRXjaQsAtSa99fTZ6+Yng9Fz+1umvcjKAPgO5XSn6l1i04PpTo9hwqy8PmCqYZpRZZvFFwMj9wNmfoXMbgcqNwluUhOL8v0e2TK1I4x1/XWFtrul6pqiCHpiKtWe+YyvpLD846L7C/Usme0DOm1FjtXhwMDc+M9fqzBv/WgwIupZqFS81Xj35V4IOp4aGjSa9/RM84x/zAQsLY9cAK04ZIDxc9WM7FT5LjpJDXO4NzLYTcA4w69MgrNVarxzOaSDcPPrvkI11cmhbV2lnjK5TS7XSNKwFYT/DvcIUeAArSv78lMOdzKlXOe1Ld2VuuznSG3ArgfYzSaiNwluEgBKYTEU+lDFbDONxBMR2uisq8G8n6pIwrngfqmvxbVSg1dzPQtwEce2dwFnkh+5WdyVpRzOBf45jh/Iq+bp9W96ZcsyLLpG2Rwb/mD63ABVKyGggdC/6p4EwANFGg0rtlk/0yGH3cUFrMG1zpzX43eCMjzHhqrNGX+YGzu4N/pUC/bfQ525zfugzdfrjn/HdkeNe72o+soJYVMlgjYbjA5mTEU/Qe7XZX8FZK6clG8kUuLkKIlxLDw3vkCpAdzcGXQaFfyyXPSJ9zlVyUjLYu1ftjb28J/YwSuN5ItshwWTe4brvxUuQd7k4tk8F0RTu1ejyjo+qhA48sflXG/g0Ym+vqmQyG+wgYux4LIn9zNC72HHhucULGPlMG/6q6LBVty3qAZHOHjmAA98n4wCgYLnBNMiLf5m86BP9C8NFExFdllDko85D3gLU59EdFgR/Kj1iPjHV1WQjpVfWOk8EXO/hHFBl1lDT3PaK/ALCMPdMFsz74bwkto8RcrZ2mywQY0Y7YXz6qIx8tH5Ti5mpvbKTmKk6k2aWdhMbD3px33K3O4LDCqOl+CGU2NjbMr9XdeYcCRHebNKn1USCQ4JhWBXflurZRCPVm3OziKl6cjHouzRUgm9E2QeDMRNcivUE82J0hL2XQUYg1UkiZE323TRz896OKJyV6vH/S4zfrvEC9Usn69IwpBZZzcUmy23tJru+exq2uqXOrSkr+SBkxVfHVWL9qI39uS2XzrxmD/4zAi/sinl/KrpvpEPyrGXU41dNm+NaZsnOypeAamoI/tFjoHydjr573Rb3yix38b+AX63qtYryOOHr5T1c8aH2Ba+osDwGF2dPVyLJd+jyg50Fga+44gimKqXbzNW9wVJ9IhttytmozYzCk2adnDh3OwCvA2Ff1rZLSohHFO5kR+GH/ak9B7qlls86Ma0JwcWai25szQDabbVodFw7iTN21H3bzV9h3qL6bAj28tCtZv/YJg39n50Jgxq98P57FQuCvEm8P/Zy85E9LeWSOv85RWXMLKHC0FL6EIEQ8Lx72XCFDYWZT594WRaygYPyrDBvbI/N7Y3MFf8EolfKDjK+KgUkP42zZ35g6V3tjFbCPzJ72L4RIJyJe6asOxZiHso7sHrA1B3YjDFZOtmObnqKWeueiVMG/ECKaGB4+kuS46qjXnumChxlN7V+1UPpXsxU9mi4TYDQ7OMeRZLdH+k6evamjubWgXAAAIABJREFUl1qU7xnNjlx8uOAXJyO+7Dv6s0+rafzCLnIZELkUFvFzLvjHyYhvlqxKmzv4bwb0K7J4I+A4iq7kR3gsWePrLzYfswXImn8Q8afxsOeWrL6a43c01tbGiu3PqegTyEeJKhYmehb/Vpecva+eaXOMvme2Djeci1Sye6wN6+f+7K7QrymFU3T5wSBggTgyqMKuIz2tb+akNMdfZa+pDlKg5+TEGgCgJ/jXTscpwbsBzFVDRyb4tzcHnqEK29sAUyJPQWW7xKLnvS4zwOoMnsEoudbswT8hAmNdubMiZXxSxhTBA7stqLBvv8dlAOTMya69WHxdfaGK5JUq+EfE/oyKC/p7vCuLMAumUwHajtEnpx8vTPdK/6abmRIRFhn+XqLHt62sentL52uUENNVt+UompLh7A+FinnBr9VX0pdlfWEUnMr5A6lun+y9L6092L/MFvwLJL9JhFuLHujMbA7uVanQZ40y1zI8tCsuQpCfjlckbuPxU0kblOFRCMxYj3gUR/RF2v6mR37DnCsaLLVq1jRlPfKKheWquigZbbvs8/r81NZctYYp7FvF4pJvPYgqxodGa7LWpdjNX9GwXe1ZFkbG8UG+GU1dnhBCFQTPSUV8N8hIc7R0/ggIuVsGaxQMF+rHyUhbzs1mqzO0VmEwwyi8c/HQnpuZEdilf7XnjVxY7XNbc+hmyvDUyQZgMjqKhSnkSXCxbNhS9Fibln2dUcs/phLDDfat++LQk5e8XwiflSr412xRUYykhoZnkF5/QeoZFMJfxZI5Fvwzhf2zWArLeoztAVXwJamIr12WpVmDf0HI/ERX66psdtrcwbsY0GNkfWEUnMrJ6anu1htl+Myc27GnUsEeYhRyvrzJyCsWplTBv80Z9DNGLy6WnfnQw5EPEhVOSvZ4s17PsTpD1yoMzsyHzmLJQEL+HO9adCAhoKuyr1mD//TwyM79qy8cJxjxU5urepBR89Un2XitoMDnCeLx8W7vvzdbQ1A/f9lBTLGcxyi4i7W+pqoHOY8LQo5LdvuiMrLMGPyrnF+X6vadlcs+s2VMZTL8vdERdd/hxy+QKpxrbQ78ljE4fjoE/1xVf5qMtmXPFMs14eXPi+IBe1PoAmoBrZ7PpP8GMmQnqayrSWgoZfCv0c2g+HVf2PuTSVCf1kNg5rzgPpWV9OlpbWXZOGkPcALOZNciqRcVsvfFMx32mr8D0C9JKzAIUCb4dzSHXgYFTFX5fMy9AtyxyKKIjKttTYFFVIF2M6WZaicyqNIbEj2tRQ9UHa7Qg0DhEBnfGgUjEN9SCS7oD3v/ko2TzR18mAFtMQpvGR4c8Ylk2JOzdsfmsurmdcyprlQeldFhJExmcNDa1+sfp8idnza21HIjcZ0sF1TxFQH84WR3m0eTUXXgpV+qrqm8AoDsY7pNSoIvjWaGDlrXI9dGy+oKBhRKvZP1XSnGZVRxUF80V2VtV2Vjy0G6WnGWwpaNdQqV356I/+dnZM1NQzJcHO7QnYTgMdMh+Bco/jY8oLYMPbHkAxnby5jSecDmDq5jU+xSNjiqfmdolb7sOVmLSx38I0chqDgvGfZdJct5S8CB1Rk4TmHsji3B2LKNuT2gJ/ivb+6YZ2H0XgA67h3U3NpKgxACYxmBB6+Nep/LxmBLCP4dzuDFhJKLzfTCorVySavi5LU9bUVva9boDvUQgPmlWbmT08pV8XjyjXebyOvXjE4swU8d7uqHAahrclpKM0qg+lgi3DZHr/YGd/AWC9BT9Y4rJR455/EBsJInvQOf5zF9gv9S+jjfuhHx+XjYs5esXIez4z1gyjayeCPgMgg79oUX/Tcbl8r9Lv2/mQ1V/zICX1kOQohliYj3QpkuDZpMmzt0FwMwXabgRP7gQixKRryXy9ov69cyLn8eqG765d51lupnpioxo/If9kV9D0xVznjjSx38a5yEEE8P8czRwz1yWTyF8IPRZILN3fkrBmSh0YiV+RTfA1pQleHC3R9ty5oOv4FZQ1P7OUxhIQrUVJVhUeBD8eTgcVkLnOx8dqVjl+3+ART+r/gzMXmNnOMQRTw4nvMkZr0OR0voEiBw0eQ1Fn/kWHGwdaO7jjx+Ye7iYHmmZ8bgHxFXx8OeudlcUf/9jtmWalgBwEyVxaOq4tpU1Hu23mm2uYLvM0q31juulHhVVT9MjY7uMn714nLwX8q5mUi33uDf7uoYoVQx1e+pTPBvdQWiCmVNRpyjCTkhXhgLe5bKcdY2T2vuAYAFcnjjowQXnANZ1BfxXml8tlsmQ4cztBoYfH+q1nOBpyYjnlunKseowf/6DQD12kSkTfe7QiF8YgSZYHN2fMSYspURyJQ5lNYDKPDtjCCH9Ufl2qfZXKFLKOCFZjo1Xv8QIL9JRFq1U78J7wnXNV++WyWko5SxL5Z2VvRpFwKfGeLsqOGe83PfU5x9o8W+VeoySpmpHohCiOFEZLiOEL/Q552poa3zAtsDIw+YraiaTPBvdYeOYUh+BxTo1LxU3NGjqupaG23r1qvVbPePNftQxXvj7z5/Anlpxefb4e12ua1xR57Q64cyvrAeEAIfS0Q80pkpje6gIEChsKzyJ51zMUyE8n/JHL83dmdolDKoyJ/mwkpCIbRk4SWJaFtQStNu/jrb9jX3mqkehYxdmh8IkNtGkLetiyw2VScYGftMjgG7O/QPCvCNqdqxJQT/WubcCML8dZIHY1P1qdHHgxlfgozuVLPyUwX2ptKZH5FHlnwkY4PdHbqUAlwggzUSBlH8Op6jAIjVGToGAG5ilHwSZJrnD7n4ffz1d0/InuK93p76/Tusykx6LwVqqjT29cG/t6bYs2J3dh4HVNxqpvoImo+EID2JSGtzNn85XKFOoLCo2D6dqr5Y12sVhNyU0SvHjL97SHBhvMtz03i22luCJ1JCb9PrhzK+sB5IZ3Bhf8/4c7a55pnNflulUmuqDRwh4L7Ee3gSeaE1a0tchzuYNtNzkyOOEOQ/T0baxv2+bT53tXMXz6qqtN5LgZiu7bHsNwBV7EOCzUjJWFX45FrSP/4VJFmJZdxUPNDgCv5CAegEAGUqcrSxZgr+tZpPnOMDqaH+0xwzrI8DwFdl7edErBODw9uNXzdHVsr0wJWD/+kxj3mxAhF/Fw8/fxIhK2QKR4HdFQpQCmNFmczyN1YsDsl1iUj2VGG7M9j2yUN1qdlOQgny22Nh34ky81HvCn3ZAmQNANTL4I2CEYj9ibCnodh87M7QSUDIr6fSUqfYnDV9gmcCie7FbRPprprXsdOMSkWqnVUp+GfTKdNffPPxDe7lO1gA3zKaLbn4ZAv+ba5gF6PUNFXwc9k6XT4f6OM7jDzpe1vGHltz4CimsHtlsEbBcIEXJyMerdL4xN02ZvtrHLOq+8wU/I9lQRJyUH9Ers1f3dz2XSsV5T5qxgLBk1hMY+9RBDoTYY+pilNOwlTDDrG7OpYA0EtzZ95yJIRlzSZSOT8+1e37XSGMzfedfyHIDYlI6xka1/qWK3ay4OjrANnt22DXp+v2zkRKOY08fd5wIew1i8xy8G+WmSoCT4H8tkTYd7KMqtq5y2ZVVSh/pJTuK4M3CmYsnY/g4kTEF8rGyeHqvBAo+aVReMvwWP9gQ20OT5HB2w9Z/lUq8BUZrJEwGc6X9nX7tEJMRf1rbAmdQgj8uqhK86AsnUk39fcsWTmRKJs78G8G7Ct5UFV0EZMJ/h3uwOUA7Nyik52iwmzBv9XV/p5CLaYqFDdFd5hiuJ5+6VZn6A2FwU6mMOxTkoIQX6KrNWtqvHV+aD9mIb35OKEslm8Q+cvxsG83WX0NTYEDGWP3U0rssmPMjBs7fRVkearba6rDHzP7fBPus/019i/U3EQJHJvNJi2DhQpRAYxlvc6XVtX5srW+9Pown8G/ytU7Uv0fLyRPX/FZ4G5zBf/JKJX+riLytUIwZ7K7dYvuclcO/vWu5GmK//RE/LZExCsVONpc7btSVF403ymoGB4ZxX0HH/X9I3vwH7oIKFxipulGQQQSvjwR8Untxps1+I91dVkI6VWLPTc2d+A8BuyyYuudqr7RTGYfsMCr/V1tWou4z07oZhyy3FGZztwOimKqCv8b/JHh5K993a2z9frH6up4QKHKoXrHlRIvOKYEiuNTUV/XeDzszaEkVcBaSo5l3Zt6QHsexyOtTNYvZruKgkJroaV6k12Ll2ez0eoM+BiwZZ9sppumnoje4N/hChwCQB4gkieQsmvCqDhtbWdU1dW/sq3HqBynM6/6pku/ZIGKf4FCJ6yjoRXwFginU8BOrSMXR3F1Muw91+4KdlO66VXP4QGx67rHvQU5CMpX8M8JWYdCnJ6KeDfp8uQ4uHMOINHVthcFvh+PPL+9ZJbztFxK5eB/Wk6rfqO0H/JPjo0vTnTLVbcdC/6B/lM23UY/o8KMECgGE2Fv9nv8+/us9hkN91CTVSdGJGqGqy7ZHdwGZ/BQC6MFae9SmNlbL3Uyp71T57OA2Zv2vI1a4LipyyquBK3QDVLyKCB9ihD4bNMECXFRSkyVubOx5ybbnsju6uymlGStgVDcGcqtTQtGMkgPnSgN2eoOrFOA1eaWVEYUywM8I1LJHq90G1yzBf9c4BAgnpHo9v42m0/tro7bAOgJudOTizUzufVwgWuSEc8euZHrEQ5X5yFAyYOyeLPjtPfFtBhqXBv1J81uixn5a+nuFUTNelUPkbwgULRQIP/Qgn+BeHIi7LnN1hT4LmH0fkZh1gbbBwbVL430thXkKly+gn+B+LtE2HP85vPV4Ap9T0F8BBiV3mjVZHxSOeDCRNgn2c3DjKskO+dy8D/95nRSFqHA9IDgu41G216XEWBzLd+VUXxJBmskTM7gf+6yWbYKyxOU4E5A9T1MSm2nttMbHxquIb1+qVNxuyv0IKVwSKl569VfkuB/23Or7V+f9S5lTPplXq9dZbw+D6QzIzv19+ht9+hXHO6qCACbp09badFcFY8no385aKKTCrsrmKaUWkrLsqx9Yw9kOF7R1+05T8or87z1jZUOLTPHNH/avfjhjDh4cJXvxWykHc7O24GRz720G9lQzsXVyW7vz2U5bonBfzzi0RVsyfqyjMvtAasruEShNGvgqqrk5pQQfocCLwOF+g3BP9nNX2HfofZuCuTwDZpig4Nbk17/h7k160fkI/hHlYhRNbPVwCOLP1cQdaazY08LsqjezDct/R9V0ZToWfysfqvMP6Ic/Jt/DvNigUAxmnh5uIG85R+REWib39HEKpSoDNZoGIH8ZaFSL1HEfwEVjhwpAmeM0oUAeLqZTig29u1Y8B/2SrdTsjkDHzHGTNXmk6vqf5PRth2LvqYO8dc0itqsFa2LzmlLVqgdPY1YtkusPu89PW6oOWDZ1jUzLA8AwJ56xpUaiwJ74xHPhP2cHe4OAaCYpkVcqf1ZDP1pony5v+vc/8joqm/uOKJCUe6TwRoFw1X+92TU9+3sfPzU4aq5Ayj82Ci8ZXikM+rc/p621TJYDVMO/mU9VcblwwPW5vYPFMXyhWyyYl2DFquzZgGl5FYKUPVZ8K+t16bgLWChWrvrsb/Y67GZ5N+hgXxw21yGzRkcYoxWT1Y2CpIeyqj7DK1q+9t4MtbX24BVk9n8Fiq/PTE6spD0ysU9k7XBiOPKwb8RZ6UEnMaC/7C3Sla1tTm4VFHoElm8EXHr6xzAKCBa9KYMGdEeLnAkGfFIP2TNlmaq+VwIclci0pq1yE1B5qYc/BfErZMVygUfHBF8l6Hokg/0yNA2LSmDO4Exh55xpcbmCv7N+F0utU8LrV9P8G9zdSxnVDm/0JzyKV8m+G9wduyoELYCGEin0OeT42RlxZLv12xcVCyXnC0t+BcC30pEPF/K5Zfy54XxwETPey54hlFmQVXE41Fvo93Z3gGgeAAECIRQIjK8mBC/qG8OHFWxUWeRWNdzSqHuv9ucoTcZg8kd2Ky/j/ynRLLmJPLsOWvH86bN2bGAMeX3k/G04DiUgfTctZELnpnMeDOPKQf/Zp69PHJXVd6fivqk26fZnKE3mMkqE+fRXYYUpXLek+r2yd5l1r77wpCGZCHFkRydDLdO6kE/JVtd7Y2N1PLxlGSUB+fNA0IVr6RVfsB4aYDZlNidwROBkt+YLbsnw/G6vm7PWRPZVg7+87a08iZIV/DvDt3FAI7Jm/JiCEL+t1jY951sqhqcHXOAKQ8phGSvs1MMvjp06L1atqUF/yMZPGSgx/OwDpeWofnywH6eGY0NjeMGwhyFnwH1Z4R6al+k7dZGd+d1BMgZnIu7AcGZeOOdrcnr14w2OC871MLEZ/We9K53PabYmpbdzywVh+kZ8xlWC/4J+fvIELgHez3jXktwuAIxoJPfzOeqeDUZ9f7fpPiZeFA5+Dfx5OWTelqoz/RH2qSLf5VfNvPp/fzIGlZHj1wXveAPMtJq9gtuU9tAdaVMy8gtNEYg+WEi3Fr0IoVWV/AshdJrCm1fWb6cB7gQVyY/fsND1tyUkRuxHmV3h06iAL/RM8YI2NFBdZe1vRPXYyk/j40wS//jkBH47uhoep/h1RdIPWMd7tA9AHC0sazIzibD+RV93b6sNQ2sroCLEfowUDBPpX+BQu999i0t+I91tWrz+VnnGDOtW7Nztbs7r6NAxvrcb/InRIIjf5NSNptkyLbxld73NwT/o6PcqVjI7SjYKaloa5etKRhiFtq6YXwhg3+rM9imMNo+Fb9zIdYh4HdTQyOvbKhpZXMFtwUgT1Gg201FtjZ2aGB498HHL8pau2SqOow2vhz8G21GSsSHZ/DUZI/nVln15ZdNWU8VDxcbfHMG6b1+nYzGBnfwFgv8786XzBgjYEoV/Dc4AystzFxF4owwX4XigEIsike8utsuWt3B0xWgNxSKV6Hk5krLLD+PC+X5yckVAh9OkMFjSeSScU/oNpE6x6/Ya2rv3bgA1+S0FnfUSDqz/8DKxU9m0+poDrSAwkx1QsyF+HMy4j1Ajze3wOC/XF9EzwLJI9bhDj0LAHt9LvbneDKCuB4IUUDwHUbjmUxFY/XvKKPNsQypcyj4GwBYgByXI5IWqsDXNBnIUcS7C1e8sdrZvm8dszw1VReg1u6W4h1iaPhiWjFjBkBGu060l5bFx1F0UYKrkZBvUEJO1NtyU2TwxUSPZ/epcjTT+HLwb6bZKiDX2IevVeg5RSu/bBZwMiYpWs/ura058DemsG9NUlVJhgkhklyFw/tWeh4rNgGbq+MjRhVTFUcsto+KqW+SwT+1OjtuU5hiqsrjml9zfbfLz+Nirr7cuhDJJfFw6yUyp6O1zs7dK4D8QaFk59ySjYOI1eygkBVH8WyMGlyBEyyUZW0FaByL1jNRBT80FfE9pIfXlhT8Iwo1HvaWO4voWSB5xI4X/GuV61WB37Qw5U3OcXUyNXjYDGvlbgplqxWgVdrvh90Z8gHgUgJkLAtnw9U3gXxtIuyrzyPFTUUtWMAah/aS6kCViwMKIpBgjDAOIGijZoPgJJoYGTyS9PrXkTn+KkdNze3aJkcuWRt/zgUfpoT8PB7x3axnnJmx5eDfzLOXR+65Xi43VlXVdOmXZliqpKoY55FiWVQWD/AM/zDZ49ta1kk2d+ffGZBvyuKNgEMunhwaGDpq6MlL3i82n3JwVWyPT6xPoMgQlfwi0eO9Xher2TdarFutfdlsQZbg2J/o9mStx9LYEhSE0PJpnK4FUUgwLol1eaRSXa2uwCEU4Y9UZ5/qQrKXkS3zzmBzhm5mDH4iI88omHRG3aO/p22NHj5bUvAvhPhnIuL9hh7/lLH58UDN/Iu3qbFUrwRgu24sERGvUNMjd1gqq/+KSM6Ph1svtza3H8AYfUyo5KP174YLmMO5ZwoYzNh0LH8zHvbtlB+G40spxPsTRzFIMiSaXOk9YmOtM+aH9qu0kF4AUPTYJBCvSoSfP79QhQ/1cCkGthz8F8PLJtAh80O+wYyG5o7zLYqy3ARmbTEUBYrFibC3Q8rgna+utH9l5Hn6/+19eWAbxfX/ezMr+YxtHeam3LTlhlBarjaQxJZsKAWalKMtUL5f+AHljiU7BBCFxJLMUShtOUppaaHlKKVAJNkESAuUL1DaQrnvu4B12El8STvzfqyCg50o1krWtfHuP+DsOz8z2t03M+89REO9wCXBvbFPXj8ulxMquvDQQVSMl5cOtSZJBgQEyf+SpIWJSOfjOQHkPrvKCVuvRsYNtWulHWmMh7xHTOWr09WtIlfMvts5TYhiEusP/p2uwLeBwX1GK0Kp55vB6QrGkaOtmEgXWrZKYq9EqDOn/N+ZFfzTtbGw57xC427Ky46AzbWsjQP/LXK2rluNkDQMSD9mElzI2cLx4N/eEpjPLaxPJFN3xR9anK4nYmv1L1YUvnSiJlWo9yciXUdl154/RcG/nyTEVJKBxPsj18KLvuREy+xtwXMZwdW51hlRBbwh5WjLYN/Fb+fvqXE4zeDfOGNVNEuFpNfjYc+uehU4Wnt+yxT4oV56k674CEjAY2PLF92rR1PV3GW7zqpiEURuqFY9Qso/xsPeslTELvjLS89AmTSZEZDyhf6YmANPL47lBJH7uqpmNjaaE08FEI+NiLZVj3SGpzLF0bZslKGlqgLMnfEmSKJRKdXzEpHFN+oBw9HWcxRDuE8PbaXQCCEeiUc652azx2jPTaHKYVDF1+IPL34pm28T78+k4B8kHdcf9tyZCz4mbWEQSAe2QNdMXCgkEi9FX3pldvNXd3uekHaWUl4Yj3RdY3P3eBUG/uSwuv/go+MnWRbw5vYDJh3BTwl57kDEe11hLMwsxe4KPsNzbPdJpBII+C8qylbrSx0eHtln6NH/vLD+Ln1Ta+Aw5PSAgrwuV3+01t9Csn0SkY7nc+U1Ij063MExxtBqRONNmwuDgJTyhljYe4ZeaY2tgZBVYW699CZdcREQQoyQkN9NPLQ4pEeT1uPVwuFmRN6gh75SaGRK/D7W11mOfG1DtkWslHErtB1E9I9oyPO1nOXO+Xl9c93w6pz5yswwzC1bDN1/3idTmeFo8w8yg/2eywxr0dRLId9NieT8VQ9d/LoeJU3uwIUWxgx1kk5Npg5JZCn2p/lutOA/pcrXRlOpltFHlryrZ+zGaRpdgbmcs/u4wVoa5uLjF7S0sH+55+78eE2u6SDgbAuej4hXT5ShquK+RG/nMY72ntdAkEMAnTwQ8d7vcAffZgy3T4JqH1zelRjncbh7/IyBd/xvAnlUdLn3/unYlY3X7gqcyjn7VTa6ifeFlL8VmLreilXPTPp3Vfw73tu5bwZZ6HD33M0YTEoDyEVnisRvBkKdp+TCY1RabGoL9lkQ5xvVAdPu6SMgUuqp8b4u3ZX+nfODT6MVc//4nr6ppoQMCEgBfx8RaxYMP6QvF97m9ns48G5kawu/GOVShexORLyLS2+vT2lur8uppVzpbZw5GvMN/rVdE474U6MhpTP4/5Qhbzaab5uivemduHef3RdevHvScdSN+WpvDYS4wRbTJcOvxh5Y9MpU42ebu3Qvpdr6nJHGWKjy5virL58D7/wmpxNCmq9gVf6kMGaooo25jo22Oyql/F480mUG/7mCVwD6TMH/WJJ2BSbIirhSIB9RR0ePWP3oxa+OL7xtEPyvd9KoFMG/wxU4hnGmqw31OExSyHkCRt7kWPsPxtAx/u9JlWYP9nr+uT6cDnfwl4zh/5sOzIJoNB7y1ExHhlF40d4a/B+u4IypcGiUgSmlnVLKo2Nhr+5jh05393PIlBnVFqOU45G7Lrq7f7lnoV4+R1uwkyHqqw+gV2gJ6FaNjO489sjFb5ZA1WQVs0+zNG+xi64P+ZLbNgMV5hv8O9t7UlobJCNBRloZ4pS69dDDF025829zB59VGO5nJN82WVu1tJQcCqI53T3CaAuxuoJ/t/86hfGzjTTOEmhZbLnnolxtrm1dumWtYr0LAQ7JlddI9ETyfUmwMB72/p+R7N4kbN357Cr7rttez3FCAU1VFf29XYrNHTgRgd3AkF6OhjzpNoDp4F+QTHLhnLTzX4bgP13XBOBezKWoqWT79Ycv/LezLXApIrtU80kl/Hni3TUXbJDn7wpejkBda4umChICFiHCIYzxo3Md+/5X32uEN36WvUVrroIrjB4bWgMHVCnsqQqzyzSnhAjkGvw72oLPG61YXAnhLLkqKWUgFvZ26lSMdnfwYs5Qa0NlqEtPgamiOGTQXPGiYFEBQpOSjhvMI+fUaEeQNajTbZtGh49KtzGa4rK3+s/lCjfcqYYKmE4FN0EI+kc8oj8txWjzklQ5kGLJ/QfDUy/E2tzdryhM+XLBAS6iwHyDf5jjq7fX1vyRI2svonllF61KWpkYGD4WnvTFy27MDDOgodVn56zmqYmnS4SkU+Nhz6+dbQEfAFwCgFpK3AH1c5ftVlNteZFIPhH9ZKQFnvUNj8PlcAVPZhxv1f4mSUkB8juJ8NQ1ZaYLdcPc7q9ZrOxPjLFt9cgiSR+NJdXDVj+8+DV7S+BUYHgdQ6wmKRfHer2BiTK0hQ9GFGCcb01C3jXGxMWrQ4tf02gcbcElDPFyPTrHaSTJ62Ih77m58BiRFu2t/t0Zh/8gcrNNkBFHcJo2SyGFADhGyxHSK8oM/vUiVRq6oQG59fATXn3t7w4OzHI04u0M8cjSWFc4LWUL/vdaVNe87eZTBl+F89KUlA2B/o9ft+bT8cFoQZaGg5QUjIWfWZyt/VDd3KWb11ZbP86GnXm/+AgIkborHllbXVvPZbh5KeWTI4J9Z01fx6dT+eds8w8aqa6MdspGIFyaCHsnVUPXM4YAPuZsq70DEXWPuz65lUVFgv4SjTxzbLbnUWVZvWlYoz3jrVb+psK+KGanAuyZWN7xgqMteDlDXEJEz2jBf6M7uMjKsEcSvRMbjO4FTwTX1bqxu3sinEGrhgqReFtN0rHYnxTWAAAgAElEQVQDK7r+VVSUZvtqHZvX3skQp+xaM24Dkbwl+toHZ8EbPxuzzfM3ooU9w5B2JoB/Dw/Dt0dWej8AmG2xuRZcxRieyJDZVUE/p1HLkoGV5w+s8+XrlzY0O+sHc/GNQL4cXe6d1EoxF36j0KLdfeVuiPI5lmNPRKM4aNo5NQIE9CIx9t1s+XsTpZjBf+XMKq0iajTUpTt3v/bQpVta65V/WRjbvHK8yG4JqZSM9nrKU808jxdIdo9MinwRyGcRqPbgwFZ1TezDfHWWjY/ovP6Q59rs+n2sub1OZKczKYqNQArVwwYe7FqpR0/d/KVza63WFXpoK4WGJF0VDW/vBVg45XwzXPBPNChUeXyiL79dUHtb8A6OWJZuNCWbGwT39oc68i6oVjI7N0FFdW3BLWqAPhqv9E8qvSyEdCVWdL73RfCfejoaWvz1Jrf/Hgvj6XFKSjE6GO5cl8fubAvIdTIAHh9WkwuHey/6b7Ehc7oCd2qtCPXoIYKeaKjDM05rd/cs5wzaACQRTZag+SKlvDX26Zunr78pkIvOLxYe6JVoyPNVPXYamQbr5i7evKqq8U8c2cFGdsS0PT8EpIR7YuGnj8tlJbfR3fN3K4MD89NochUSAZXEjxOhzp/rlWk7wv8lJvmbDI2V+yxI/iEe8p6g18+C0s3xVTfX1Y0UVKYpLC8EJMmxWMhbnSuz1uHCqnBDtafSimuRhPNiutowmcF/rnOiWPS5LE7ZXMH7FW6sU1hEcFk01KEdM97oVd/i28zK697kDOqLhXOh5ZIQHw6LkQP0Fs5dX7/N1X0bZ+z7E9uwFdrGcssTQv4hHinTe7jczpdZv7P1mi1RUded8JQSlsbCHUugvdvmFOwO5MwlpLw8HvZeYncH/8EZztZKxjDgVRIoIlaL7w/WKslmC6w7xSil+FPs07eOz+ckXa5w2FzB6xWOZ2XjW9tyT/oTka6JxZ3R0eYfYcg32AASgm78rIGvb2ilZ9LJt0Z34LucsVtz7cChnYYYAXbQUGiyvGx2G+2+dtQfHa7AUsZZl9GMN+2dPgJEdGc05DkuF0m2Fv99ioUflQuPSVt4BLQnZHTWDla4e+odmImam9qu3M6C9E7hrSmuxKRU5w6Gux4prpaNSF/gszYP142VRbepdBICguRz8ZB3n1xhcbj8tzLOT86Vr5z0WmFtAXRuIuy9PrsdZvCfHaPSUOQS/Dtd/n7k3FkaywqjRU/w72j1e5CzpWigE6VE8u1oaOSzav0+mQ9SNlfwRs7ofzfl4D8pRcdguNNQbSnzGctK5GlovXrnKkWk24eSEEIgplNUGuZfvouVW59CzmzJkeTswUcu+qfDHXyXMfySJLoWQZ4iAThJ9CCwHTiHReP+CaI/xEOekmyqzHL5D6nm/LFs2KY7ShBeHQ97OjRXx+mb3MFLLJ/XqhJSDBGxFcjwjvgHnyyH568cWl+us83/IiLP+fg+SREFogXRiL7TW9n8qdT76Tx/uzvwE4awZFN+aFXqAJTbLiHlH+Nhb05H1Wxuf0BhfN2RnHL7MFP15/Pgbjw8uJ+1Bp81Gma5fFAX3rfTLM3tZrX/wuOau8SUlJcMhL05FfDRtDjbgn9GxO/krrF8HKqkj9SU/N7qFZ2P67ACHe7ge4zhNjpoTZIiIUASZDTcwfWKd7QFR7RCVnrpy00npUwJYp0DkY5JvcbXt6u5pefnpMgzjPRNuTb49+6YL8YNrf52K8cHjORzrr72v/petZaHnSufST8VAgs4LNidN62yHMyZclss7M1YFG/W/ODB1VZMvwukoMQoyOOHIp29Wuo2k+J5VBjv//BDG/z7pwNOt/8DQra5KsQZDPm3x08XEZE6cUEun2/I6Yyl3vommn9jyA5ZE1700ri+unn+PWss+C9kjGt+gKCzo73eGza0ZwFvcn0tYeE4Kx9bhaRhQPxxPNSRLoq4qV7p4L9J638MFGDIypNTu6miawC/klLeMBj2npGLqbNaln2l2mJ5ORcek7awCKSLEwF9PxHp/GMuku2unks5hymPbOYir1S05Q3+zV3VUo1zNj1iWOwRf7TzxWx06983YvBPRE9HQ88cpDcly94WuIMjy2khN1ccTfqpEVCF6EtEOtPFtLJfPuZoqx0yUvAvSP5XjOIRg49s2Gd7or92t7YLjqdlx6ByKIQqX4v3eqfVnWBiPnXleFY4S8r7Hi6cHxUgCZtbexYIBWYxleYDp4XaopGQ8sV42LtHJvtsbr9HYTxd6V4I+VZ8NPxlWLlS1Yq2c4W/oP37+PhowT8QqkmChat6vU87XT1x5GBbX64Q8qZ4xHt6qfBwugMSGdNVXF6Vom1SF4LZvlr7ZjW/YAg/TGOlnVoYHv4RrPSNjtvfeEinjTfYgozYj/Jtn0qCJAEtiUW8hmuHncs4pgehft7lX622VGlHKLbKhdmkNT4CKSHPHdCVUzrZV70reMZHqDI90HqdD6nJY0b6lryfi4XOtkAMkdlz4Sk7rZSiP+wta392c76XfRasNUDlu/T3XvBGTtbM8zfarexejnh4TnxlJiZVPBXt7fyGXjNsrp7TFQ4ZdkL0SjDppouAKuRZiYj3F3rk1B/m372qBp810qaLkPB6/EPYF57v2OCY7Rc+L+COtgNuZgin6MGhUmhSgi4eiHiumI49ZvA/HfQ2fd66w/x7W6voQg6smRgctv5vf6pg3O7qeYJzOEhDSZJ4Mxbq/CxFBcA2z7+nUsWf1/5/bfA/R3G6Xe+QhA9iY6PztDaxDlfgHMbZBoVjx8bEEatWdC4vFfK21sCPFYX9TI8+IdXn4+GuvSfS2lz+0xHZTznT2v6BlCB+Fg93njdO0+QO3sIJjmMca/Xo2BjNZ0UFfdFQh+HaYefi87oVGEd7z+sMID2ZzGvmILBqNPXlsYfX9sTM5TKDoVzQKjxtklJ3DIYWn5irZCOOm5AUioc9Ze2fbETccp0blU6vvexTY7Tr4COeN3Ox1ea64hCO1juNtrgtJTwZC3ekP/b0XM62nhMQ4XY9tCZNcRAQqtgj3qvvZIqzzX81AJ5npGPiRNkrYTcc6LMrTbW/4wzbioNycaT2L0+na+SV7z9uka3Vn1AU3lQcC8srVU2pHyf6urYsrxVG0u5jzoNr6kQNMbCARwHsgiy73qmUPHmgz/vbTF5O+gaRFFNJficR6Xzc0do9jynKQ2pSDice8tbBlz2z7Ds5XgWE1+PLvXO0vPnqw6/Yrrbaeg9H3H+i7P7lT1cB3J0sHaqEze1X6v6N9ac+qYe+yfn8jjb/Gwz5TuM2k5p8OUXKrYqCPynUKaqZFfy7ep5gn68qlW4imJrKjUC+x7ic7uCHRvuYLjfWhdQ/OoTNq1cuiuYq04hBrFDFefHeTh3tznJFQz+9oy0waqQdOv2eGYdSJXplbHXq8OHHcmtL1NTqP4pzuDNTpeBK9l6V6u2JcNf39drY5Oo5mjHS2o0ZJodcr29Gocsl+He0+W9laKwilJLkf2Ih715TjYe2u1lTjQ8gYxlzlyt1LPP9Fproj80V6FI4W1apPk7HLlWInycinT+ejoxNn9fH6tvrdrMK+Dqi3AIBzwSkLfUu8Ekpj46FvfdlC/4/7wTjj0W8i5taAidZLOw3Uoo3Y+HOnRtc/lYrg7ukwH/He73fGpflcAfPRqJrkLN1NUkKMedzHFOtav8AQ96gh0+m1L/G+rq0BYx1V5Or5xwLh4J+DwpBw8jhbQa4u6ZoRgX/dfMDc2utzFD9ZvVMHpNmagTy/fE3tfX4LAiXmviWHoEUiWsGQp0X5Kq5YX5wlyor5nzKI1c9haYnKb8fDXvLuqPpcAdfYGzti8G8yoOAILg1nvjoLHjympzaLtpbexYyLv+o9wOsPN5tqFWq4qRYb+dteu2pnR/YqsaCf2aIB+jlMekKi8CmH/zDilioY/5UqDW5uucoqDycb85tYUdEv7R8v4UmaZjnb2yu4gP6tRqHcmhY3X/40S7DFQsuCcKtPrsdq65CpuxABFsxkDtqhely1a03+NfkqoIeVS3DC3mqdrGF4/kqwS8SoY6znK4eH4BcIgmemBj8w4FX1zhnqZ+g5YtCeAWZ8zk6qbXEVLjyAz1skuCDlFAPW9XbNSHVz8ecrbUpVJDpkaGHRit8jsScjMM8jX5GBf+aw5t6vpKeSTBTaNauHLJPYpGOvI5xNR7u289aU2e+CEo8YSTJodgHbPOpcy4zG9XkDpxnYeyaEps8LXWft305Ph72lLVHu8PlX8I4z7nK/LScN5knIUBC+qIRb855eE5X8HjkeIfR4Ox/H+pz/Z0724L3Ixqrb7zRxmVj9qoS3hhJibmjKzrfy+rTnDmKvbbtNo5oqAKNqRR+a6Bv0d+m8s/ZHjgMgZWnLWtW4DMTCEnvxcOe7fJkn8TmdPcIoy186PG7v3aoCu72lfCIuB6rykKDtnn+hmRtdXVVMnkCgryccV43XUvS3+SCjo71dv4lk6z1T21KCXfEPoTTbFvTgwrDOUMp3H+4b9GzzvbglQh4oVDl3yYF/1pnt9bu17ii7KLJl6r6bqy3a/vp2p0rv7MteDziFO9jSTECtI3/hiRBdyzUcdHEtn8NLd0nVinsd4D6igduzEYNcwHiLUiOHc6stW8yZOnaUjMu+G9sDbxkVdhXcx1Mk95YCEiSYwBseSy06LsAuK6PZi5e2N3LdmPIXzDablouPlYabfrlAHBRLOT1T3wQ6rXT5gr+ReH4bb30lUAnpBiREo4f2MgLsWQ2HuTbrNlW90nJ9JmKJgf+2twnuDgW9i7NFRqbO+BVGNN+M4a68tmVsbuX/YEzy3GGcnQTMVZKuiH2+vvn6WmFVuMObFMLcBdj7EAjua9nTtpa/e2Kwh80kl+qKm5L9HaeVAib7W3Bh41WXFSP3zM++D+k2+Zo4CcAQiMQfZch21cPbnpppKSYAPXYgfDiv+oM/pfGwh1LmtzBjy0MN09K2nkw7Hlz48H/Au5w77+aMVajyRdEv4qHPP+r175C0dna/e0I/I8coD6TzNWrR3esq6u6gzFMF7vVFlVHQR42EvZ+ME7f1OrfW0F8FDnboINBLnaqkv5JmDwGkwpxC3sb2drTBDMu+G9yBb5t4SzjqlMugJq0lY2AFPIsqdLtiRWdg/laWtu6dMsapixnrLAPwHztmQl8QhX/Hl4zctToE5dl31nKAEhzW/BJwLUPVKNc2oOfVFow8JDn32W1+UhfbbOsm6LCdVmt2+SVkyQpQCxOhLvSrY5yuezuwH84YxnbJ+Uip9S0egKt9W1qbFk632qx9pXaVlMfgJRyaSzsXaIHi1lzlx1otbIHGeOG6ryiZ07aXP7rFM7P1oNDpdAIIVzxSGdvIexxuAInMc5+UwhZlSKDJKjR94bq4MUZt/OPztbuy0Bhh0lisxjRnuMBYqHHJr1Tr6oL4eGLMm4yZNj5Twf/4ydN1g/+SYiokPDDRF9nWLPV7l62iBH3j+f8j4zJ3das8Ja+ZffcpZs7LNZ7N1Zjrn95B3O4A4sZY+s6b6iqeCoxsfPNHF+1vbYmwAjOyie9QsODCAaTY+r8VQ93PWM7wv8lhfi742M684J/d/e+nLEnGbCqQk9sU155EdB2jYEgFh0Z3hdWXrZuBW06VjnagpczRF0fO9PRY/KuRUCq4tpY7xdtTXLFxYjBP0m6Pxr2fCefkw654jMl/c5nVzl22fZZM++/oKjqFqYCrBGqOH1Vb2fOx/eNWORSFeLtRKRzR90ATSBsbgvI6R6HzEfvTOb5/P16RTTsvUQPDnZ3sIUzLEiwqUdfIWikoNFYxJPeNZzqsrcFXuXIds1GV0n3Jcqvxx70Pl0Im5pcy47hTLmTIZa1PW0hfBmXoQr1/kRk7GgAn+5K7YXUXypZ9e5lzQpaa7lQv4WcLUXEbUqlW1XpvkTv8PcAMi+wTHyPSRJjUsULEn3eX2j/TgBqakz98uCKrrfGd/5TRI8A0NsoaSVKeAsVvH7iaQU9C3nF8t3m6rlP4XDU+vKFpE/iYc8WzvbgIgTsmXhfkFxOSTpx4qalzeW/jyMekesCAAkpCOCC2Odtzutblu5RY7H+Z1zfjAv+bfO8jczq/DVDOKZYg27KLQ8CQsLjQuB5g32LCpanb3cHFzGkZYjMUh6vZo5WkvB4NNxxaL4ez5q7zGGpsjzMESb1Tc1XXqn4SMBfopEOLfgv94UOt7+DMZ7zznO5Dd8U9AuSr8VXyW/A412JXP0xZPCvyrMTvd7rc/VVo7e5/c8qjO+XD6/Jkx8CRKCSlJfEIt5uPRKMGfzL3ljE68rmn6PNn2TIDfVNUMjgv6G1e2eFK/cY7V071bgKQRfEIx5D1QvKNk/H7zfO695R4UobKLIRSS5EYHuWY/GUiO6OhjyfBf+QIRXXx5rb68QXwSl9MLQmedDI35a8r73ftE44SYDDhkLDnzrc1T9ljJ8tVHknMPoHQ8z4jV7O4N/e6j+XK/yn648RqXRntNdzXKbgX6MVJC+Lh9J1f9Zh5Gjr+TkQ/YgxfV1utFOEklK/ikcuOn1cv701+D9cwZu1v7X7hLgkFurQ9SzXO88qjQ7XN2h81ajSDDXtyR8BIeH8sRH649BKz8f5S9mQs7Hl8h0szPIYcr51IeWasiYjIKVIjaVw7+kc0bK7l2k5aregzhYrlTIGFRT8g6Ot+2Qkfkuxjv1VCuaVaAcBvRhd7snj6P4Ca3P7AWOV6NNUNg0nad+hPFNdaudfsX+dteoZo/lsZHsFiSFS6fREX5euriRN8wPftliNlWKpqvKMRK/3hmzjZLTFNpJiQJD4ViJy0fPZfNN739kW/DMiVsKitV6Tp6STgk6JRTybTirD7mfW27bb7gwUdAIga2CMti33JhYR3RkNeTLXazk4MKu5ia0aHyRJ4s1YqHNnAJ+1ub1ujKR8fCwpvrO63zJq34Zu1gqJClXeHBfU4VTY28hxUm48CSmjEW/O3QgKMpk0IXN81c11dRt07REq3Bzv7ThtiuD/01Fh3We49/z/rrNltq/W7rRcy5j1R3oKbUoSf4oNj54MK31rxmU0tQb6LApLdzHR6kyBZOfEez2/Kpi/FShog+Af5lzTZK8ee5lzvkUF2mualAMCRDIuCM5JFLFNmrOt+zlEZcq+vzmYbJKuhwCRTAHRWdFwZ3pVMt/L4fafgcivQwRDHUUUQr0uHuk6N1+/C8nXND+4D1rxbgXgs5eueZUSASnlC7Gwd89cdda7ggtqON6VK19Z6UlSSsodByJd7+Rlx2xfrXOz2gQytObFbzLljAARfDCksoNG+i58Xw+z3RW4k3O2UA9txdBItl9/+MJ/TWnPNgtqmvc+YLhibNZhiCRYEaPUCRBe3K+DXBeJzeU/XeE860KJLmFlJtJSWlQBJw30en9XZlPyVq8d569GsI2pzKlw6FUYz1hsLm8FBWDU2s3Fw96M3T9qD128ZV2D7aNxNSmgc6Q6fLsFah9nCn5VEj0khocXqjVWixXYHzjjc0VSXBt/qPM8R4v/fmbhR040URA9Fg95vlkAs/MWYW/v+S8HmBRnqqq4L9HbefTGgn9NGUm5KBr2XrW+Yntb4EFG4JoqBUAQPBcPdWin4ialrzS3dUtAJR0PSwkxInFioWqA5A1QkRk3DP61Y4OtwT8ryqazallkDCtSvCC6Ewh+HQ97ilr8qcnVc7SFw70VCcImYJRWjTSZTLUNbaQIjF4Xm9v85wLgNeU4zqbXxkx0o6nUkav7FldM5WiHqyfCOLROxyeTN3cEVCH6EpHOnHG3uwJhzlnWo8q5W1Q8DqlSUgq5S0JPy7iMZvgUR2v1LUzhPyyelabkiQh8sROnDxe72/8JZ3wzfdQVQqUj+Le3BU7hyH5dIRbrMiO9Qxp98yx49qaULgZdRKdZmtt32STa4gkpR4WAHwz2ee/R5XqFEDUe0m2z1rNjiLFtAWEuAH0DoXLrMIiU+tt4X9fJmeDTUkmqFOX18Xv96pDDSTVB4OwUbbdbSvVBgtETRaraabHy5Yj4FTWldif6uhbD9r5qx241q8fb2GkyhBBXxCOdF5dzqBpbu+dZFeWhiTYQiXg0NNpsd9VczDnzbcw+qarzY71dK9a/39Tm/5VCGiZrq/ZPvFRJKxPxoaPgqcvWnaAYvz/xtBJJ+f7qpJg39vDi18qJT7F1Zwz+G1qvtlcpIlZs5ab84iAgJFwZHxm6bOKxluJoSktFR4t/hFm4WSSyCCCvkXLbiS1O8lXhdPV0IIdgvvzl4ut/o78BXg2uLpf+9fXaXN0dClcMh2Ol4JevHUKVi+K9G672Z5PnaPOPMjTWs0lK6oex5L6xR5Z8mM2/jd1vbg+cCgA3A0yvD3K++mcaX67Bv9MdFIZLH9IR/Dva/G8w5DsZafyJ6JpoyHNBoW12uIKdjKPh84Yl0TspQd9b1VuYgoiFxnl9eY3zuxdwi3IRSJqFSFuOt7Yrtt7pyldl6meJ8OJzMsmxzfPvqVTxdFqKEHINSVrIOP5p3DcJcE9sQP6oqZ52RMYeUxjOklJ2xsLedI0imyuwTOGsa1y2lHRSLOy5bbo2T4t/Ix2U+oeGZtmqa3+vcNygIOC4PhL0aDTyzHyAu9fVQUjfO9JX6xTVtyPyDVJuSMpoNOxtzmTzpOCf6NXo8PAesNKnTsu/CmfOGPxrNjtcgWsZZxknYoX7NGPN04pioUrXx/o6f1ZKEBpau11WzkKI5odmoXAnEqtITbbE+i55atoyZ59msW2209UKYz+etqwSCyhnUZqNuepsC0hzrpd2IqweGdt+9JEl61rx6NVuxLGSUv42NvDxGfDkNRvkROr12za3Zy+00j2c4S56eUy6/BGQRP+JhTw6098mF+/KX2vpOEnSM0NjyaNHsixIOdzBjxnDzUtn2fQ0kdRO+arXxMNdi6YnKQP37j6rY7vaQYb6CpEVXH+BBBKJFdF3R9srss3fHF99c23tzqrArRmXlzBkBxTI7ZKLSUl5+cBGuoXYW/27c4W/oBklBD3GOR5KUg4AYK2W3kWS7oh+Ovy/zs1rdkNk6XovQsJp8XBHOl20ydUzhzMKp+diuvOXPL4/3HVnyZ2cpHABb3bv/1NY77tUSrqDMTxBI037iLgGCLcClDjxu0tKWhYLP3PJBgsA4FOc7qpnkW2YjixIDslhucfAyrUpdTZX4EwJMGblbF1+PxG9Eg15vlpebIqvfaPBv5bfyhSIcAM9yIsPV2Vq0NpWAGJoaITOHFnpLUgbv1w8bTr8yu14lXiQGbCXdi5+lopWG0/J4Nr4uyNdBXnhzvE1NdXWPGUxWPslDe9KDP4d7u5fMqb8v1LNB1NP3vOAOdsCqtEWaiRRVyzk8U933G0u//0Kn5zrOV2ZJn9mBFJS/GQg3HmpHnxqDr9i6/qaqpK/p/XYtjEaIeDGeKThbIDTpzwab7jgn0hVSQu6On8yHXwy8/qYw117PWN4RuFll1AiyXB/yNtWQo1ZVdnd3d9D5PsQ0facscxF8rJKqSyClBQnDYQ7M+7GO45c9hUmLS+PW6wtWhHQjYQ0V2urKUn8Jpawnum0pXYfD/5VVZyY+Lw1rtbtyWpldzDGW9ILXiiOj4c6y14Lx+FadhICvwU5y1h8MCXVy0Glh7lFuRsIbIhE44UZScLqFNIFg6EMhfkO6bTZ6+3/4Bw3aJdLpD6fTPHvrnrI83pze/BsQXIJxy9SsGZ88A9zfIqztuYGRKYdHzSvCkYgJenUgVV0NzzhLdfxaHS0Ba9hiBVRmK2Ch0qXaVqef2Jk+FuFSttIF7sBy8d6KqHqMrBERKqqvpvo7dq+ROp0q6mb49uiprruQ+SwQV6ZbiEmYU4I5LMI1NgSmG9RoHemBv/1hy7brabB8mJOQJvEeSEwNKbuN7yia+pieJ9Ltrn9SxXGF+elqExMRLInGvJ6plQ/J7iFs1r+Bzl3lsnMnNVqO4tJCa3FOtJub+12McZuR8bsORtXKQyVEvwf1LOZo0n+EiXMlpw5GMk6oz3bpxrSlCr2GejtfC4TjbPtql0R5avrgn8Sq9QUP5lb6DKGuKcAeXN8aOQcZ23NHuuCfyG7GYPjUUJ6k5c0zADqSQghEY+Lh8tfw6Fh/uW7WC2W+xD5bpn8HkulvrGqL/mMs7X2BeCSiOBhhvjj8dpVQtAwASxIRDyh9fmrWrt3ruP81xxxgxbZUtInsVhi9+Zm2wkAeN1EXpGU98Yf8h5bKT+/Ytmx0Z1/TeGsFv9BFgvv5QAVVxmzWIAYRW66CjzIl1MIRw8u73qr7HbP9tU6mqteYlzZruy2GNiA3I6P6nO0vqVnsxoLfKKPunKoRlPy6NV93vsqx6LPLdn57CrHl7e9hQGeWHG2bYIGkVCj0UhXxly9qdy1a6lrDM420gciSSkkSG883LVBNeN8htbe6v8XV/g++fCaPPoRyGVxyukOxpFNbr2lX1PpKbVq7wQYiIU863KGM1lha/G70cLvMtL3ohTi41ikc8tiomp3B37DGTupmDqKKTup0h2DvZ4Sv+t8rMlV9SWGTKsGfzASXc44rymmn+WW3b986LO6Wb6MRSKrWy7fYZalet13PpF4Ozo8upujtvZpLfiXBL+IvTt0vnO7mr3Gg/9USp6scDwZGc6Z6JuU9EEyqS5c/fDiJ8vts6bf0RZ8gCEekcmW/sTQ5vB336fO1uBLkmNyhKqOqIbRpxSGW43Tk6SPJInz4pGxPwH4JlXx12hsrkAQAY9d/xSAtvAnCe/iHE+bqHvV6tFdx/528briipWAUTFsmDL41xTa3cHLOMNLiqHclJkfApLEGBI7Z3hN6oHhxy76ot9lfuIKxmVz9RyncPhDwQTOMEEk6dkhkTx6pG+JrnZReuGpmtO9c0PdF5Vi9fKVm65/MGaHx/2JctuR+UM3eARX6LeIBt7RqURgM9GteWoAABwrSURBVNgkpVwSC3uX5mquzdV9G2fs+4YK/gUkVBKnDPR2/iVXfzPRV8/z7Viv1L6OfMPqx4WQb8oAIBIUDXXqPgVkvOCfVBJwaazXs2yq8da+FRnQRVO12qq0+VKK4L/x8OBOlmr5OiLP+r1dafho9qQEnTIQ8fymJLbNuabJUTN2JiDfmoQ4iHHc20jP7+lgNOUC4iHdtuZGJT4uf7zAqKMt+Hw6+JfiZ7FPbRc6Nx/Q8Ern/KujqW+ixXI4A3nxxGP1WlvA2PDwMYU6WTodnzXeptaeoywKZNzk6V+V2gweW9w/HvzHQx372F3ByznHJRP1CkmfANBN8Y3UTLC19+yBJP0cWXs2e/uXD1kANu1ifxoG2R9Gc3yKraZ2tcKMXbQk24Ab5b7WnzOZpNPXrPCuy/+pJNvt7sCNnLFJK2mVZF+l2qI9vFJMHrN6eae2GkuFtNPWGvAqCpt2DnEhbdIjq39oqAZW+kb10JacZo5PcVTX/ZVxOKjkumeYwlSS5gw85Plrrm7b24J3cMSMfZNzlVUqem1HJ7VqdN7g477CnObafYG1aev9f2GxmOl7xRpDAlKjyz2ffTDquwwX/Kd3yPhx8cii3qk8dLQFf2q01L9SBP/pAKclcJLFwkoTQOubhrqpkqnRHQf7Ln5bN0M+hAf67PbG2meQwSwELbe7clvy5eOeHp4sp4ewub1n3a72+sF/umPFJ294nZvvtC74FylxcHy19V/ORvVD5F+cNCKi+6Ihz9F6bCoNzcYLoI6MiG+teaTzbxODf5h9o6V5i1UbnJDQTs0JknckIl2ZW9y29NTNUsf2rq6pemJjfkkph2Jh74w46Z49+E8/uPzfZAqGOLK60kwGU8v6CGjtVqQUj210YlcIZLaWpXtwroSQwTZmmyl9g0ISPkqS+NGqSOeUH1f6pG1IZXcte4Zzy/758peDT0gajUN1E4TPGSuHfj06mw6/Yjul2vL6eAEaPTwmTe4IqCT2SoQ6/5MT587XVTXvMvYHYFBBHznZPSCC56Ohjr2zU+qnaGy94lgLV36NyBv0c5mUehHQqm/HI55v6qGfNXfZrlUW5R/IcZYe+kqgIUnvRcPDn7Xvm3o3zIjBv5DJP8fDFx1TdJz3WlRn33qzpzjD3Yuuq8AKcklp0akaG1q7d7IyvrVAauUSf2yk34NOH3Mmy4bzxHZ0G+78UzAWfmaxs23/fddV+9eC/77Ov9tdgQc5/2LHu/KCf60bQeAkC99wcUwIeVf8jQ9+6Nxl2+ck4qi2868Ba2/z38qRn5wJZFXA75gqu2MZNkirD770S/UN9U+CFO+jwr++Pn+K5C0DIe//5Dx4BmTQF/zP8TWx2prf6zkyYUAMKtpkrTKnALGCES2JRbrSx3kq/bK7/K2A7F7OsLbSbS23fVLKFySQJxHuDBfLFqcrOIYcrcWSXwy5UqWXYx8M71OQbgfFMPBzmXZX9/mcK1cXUcWMFq3VNpGC9o33duZUuK66pWeHWkZaPp+hFr2KEfxrxXsdNTUhxtj8GT2ZiuS8mqIjE32eB/WI1z5yOYMbGbLP8nuNca0N/j1T1/LRav5sVnsTY8aqg6KqyRMTvRfdUYqRcLgCcwnxdqN10MoWlOrHbo5id7nOAc6/gin6BnLc3WhFiPX7mjtlNpynDP4J/bHQU0smBv+qTB2SCC9+Ag4OzHLOwoHx1K9KDP4bD+m0WeptbyJntonIkaAEIYSQ4NuS4Vvjwb+tNXioouDfNoYyEbxK2gJAn/e3E2kaWwKnWoHt1z+sLpmYRjFOk1Rp9mCv55+5j57xOHQF/2m3Dum0OWbZPmSMbdJFNypqCEmlMSG+sWpMfb5ijz9nBgztbv/FnPHLKgrPSjNGUmyU8MjVkY7/K/RR/4muTnxpVBoEG3940zXR0PBnvZc3LOBSUT7M9tXaN6u5ZVNpN1RR2AKAlBRLIj9odejC13Kxzdbqb2cc/syQ6z6OnYv8YtEWJfjXjJ3tq23eom6oWHbPZLlE8mvRkPcfejCwtwWuZWt3OnXXCNAjt5g0eoJ/a8uyr9RzHuaMVVx3lqmw6V/+tLJhn/BioeljdlfN7zlnhkpFyhaUZkVrH1+TY8va2xDxmwBUNxOP9GfFSEdb46mDf+iOhZ6+eHLwT4ckwp70EXeHO/iL8ZaT6foA4c5z9NhUShq7O3AhZ+zKjX4TSvFS9NPEQfBsYNA5P7A/KfQ4Y3yji6ja6VEScmGir/OBcZkO17IXRgRvGX7I+9H638VaLTUJ8LWcTxmWEqQC6tIf/GvH/93+sxXCazbWk7GAds1oUZJoFIFuV4FfPhBa9K5RwbC7glpbjjnm6u6GI0hE/0glxfcGVxS5U8NG8qMqfk4R/Kg/1HFrxdupHUGb2+0CBW/lCtcqE5tXARGQAu6NJdacAk9dtioXsc72wLcRWEGK5uWid7q0QpWXx3u9RSmwa2vtaedc/tlMU5nuKE3mzyX4d7YHf4FgrL7vqqC/JCKe70yFmrOle7Zk8BjniqE2h6Yd2OYxleytwRVcwbl5sJacRYjkTfHIRafnorhpjq8Jqqv2QVC2YUz4GPLPUkbMKxsC2eZi9uB/aImzrWa/L6r9i28BqMAsVcsnduAYE3TCqoin4gpzN7Us+w5HditTeFMmrEio745Jcq3uW/yKlnLJqyx/ZoztCxKeBKBdgaEjE58qqH28FaDTHVwVDXuaYHuftXn3upGJ9CTpjuiHeBo83zEjFslzCv41oOzu4JWc4YXZJrJ5P3cEtCP+BPA7AvlgPOz9rG1FYQu/5W7R9Djq5gS3qK6BPzKG35qepE2HO902SULfcNJy6sgjF3xYbM8a5wcXWK14V7H1FFy+gYL/9HNxfncLU/hyZDOvUFHBx36CQAm0LLbcc1GuOowa/K8eGtphdKXvnVz91UV/4NU1jqaxXyKyH86UCtq6cJkGkQBYQwIOTkQ6ntcjxojBfzJFxw32ee6cyj+7O/ANhvB3o82rbAGXnjHNmWa2r9a5ed3NiHBCzrwlZhgZFnuseVRfypWWalWniIsJ2eYg8ZucmS3CcxmubHNx6uCf/LHQM5OO/YtR1U0K25tzvGLiaYvkoGoffLyr8roo7e6zOr5U9VfGlG9kwk0S9asydfxg5KKHYcEC7hj62vUo8bTRodQW1lnKtRsr7ktCCol4Zjzsuenz4L+hqrV75wZlgw5Ygf7lHZ25jJmRaXMO/gHmKA53+x8Zg2ON7Hgl2q5K+HYiPLS84o865wLegru4ffVbqzjnZv6/tpoj4aNo+Okvleqood29LMKZpTWXISs3rbZAIgFOjYe8htj5H8erft7lX61SLP9hnPNyYzhRvxDikfgro+32r1RfxDmf1CKnkuzM+MLPM/i3tQTOVCzs55Xu3/r2ZfsAnL4/PmZvrX6WKzxdOMm8poeAlPSiKsaO1FUN/etnNzjsW/+GMW6oIpT9y5fXAKycsutKthzc6aFcHG4pxUuxcGeZCvD5WJO76v8sTPlacbybvlQSUgqV7IkVnYPZpNV884pta2osNzJO8xBAAYO2NczmZzHvZ3v2TxX8k6RgdLzgH9DTGv4pIY9FwMM5ozMnLspl01NMH7PK/uYV2zbPqnovEx2RWCUF/G+8tzO9meV091wDIH4YDXc66uYH96lW4AmWoc5YesMNQKQEnWRl7IaUoGMtjG5Fzrce10NSRlNCugb7up7NauMmQpBH8A9ga+nZg3PqRYZbbSI4lM0NIektJLgrFvF0lc2Ioiv2Kc7W6sczVdcsuuoKUUBCfKgydsNAyHNFKU0y0hHDdQ9iog9ESj0u8dDijbZkKSWGuehqaOt2WQT6WIZKsrnImQ6tIBplgI9LoufiI8O+if18bfP8e3IL/gIQDq70XTrtJJQEuiwe9vwkVzxs7uBfFIbfzpWvnPTamlc07Cn+wtEcn9NRV/cXBmabyumON0n19uinY6fBs77hbLKa5v1kX26p7mUMm7PRVtJ9PcGC3R38EWd4SyXZnc0WIeH8eLjjp9noinm/ydV9mwJ4+MRApJj6ppKtFVcFwn8j4vtSlb+L9Y3cn/dG1Bxfvb26bk9E/A6guhMDjgKpmhHsBBK2AsQ6Mx108mhk+53Z23tWjx/fFyQ/FSloVyz4a4a4Jwl5dXR0xNtkqd2Dcfl3znmNKuAHCoMDAeHMcU3at0E85Kno1Byb2/+swvh+689VIcWIEHj2YJ83/ZzRgn8ieWws4v1S+u82/6AUfBEwOp0haekPk+JblcSQgjxjxzoieiUa8ny1XL+9cujNK/jXDLW3+A9Czh5lzFhVxMsB8sZ0CpI/EgKfmwnVJe3uwDZI7M6Z2BddqnKAkLXFZ233NNy9UJRyDjpdwUeQ42Gl1DldXUT09Kg6fOSaPt+n05VVDv7Glp4dLIr8LhIEgE1+ARXTHq1nNQBeLkB8gCr768Z2bGzz/F8Cjm2Kwn5ZTHumK5skrE4J9X8H+7qmPHKcSY/dHYhyxjLmAE7XrmLxpyR9MhD2lKRuRE3LFdvWWKpu4ABtxfJnJsgloKuiyz2fFSbNftnmLzuYK+xRZMYqQpktKEl/D7YFn+ForM4aQlXd8d6uSPaRKyLFHJ9it1YfABwv4YyV5YSekPQ6AFyJwD6VKfWfiRWdGXdep43CHF+1rbZ6FxS0NTBWzxmilFADQHMQ8ESc4bFEtt+ZvT2wnANLP6+JQBWSLmYMTtCCfynl9bH3Ri60bW3ZlTPlb1rVfFXKsznCPojs1HXBvyqvjvd6Kzptu7EtsL8V2QadzUiSKqXaEe9dnF6wSwf/kDomFl6c7kTiaPUnUgBnIaWeZGD5uqLAHXpPoKhC/CAR6fz9tOe4gQTkHfxrPs5qWXaEwvkfFMbqDeRz2UzVjp8AMVKFeGTg4+h34PkrZ0RhiYmA213BEcaoqtJ3Hac7SdJjDQCC6PpEuSqrHuyZZa+z/xa1oiiVcqHMuENGwNYVX5FATw6EvWdXisl523HosuameuUJBXAnQInph+16q9H5yB6fW0BIgtEwSewZeHk4CO/4pjyau76uhnlL2xULu5MBr8idACL53zWjNGdsZdcbueLkdPeUdJEtV/sm06cfFSAIH0hEOqYsrDY9Petxa73Ht2n+JwPYpdzP47XvRlwLRMZrwqcKypy+W8Z9W/e7mQ6IxCbZKIGujoc9HXpE2lz+Qzjyv+qhrRQaQeKtRKRzl2z2ZP69aVDlNFTZ1ORxf+NTShXysIG+zo22C8tD2fRYDg7MamwQNyjIFyIhA6TCgpeeuwTptDqE5wTB4lWRzt7pGV0E7tk+Z5O96gjkyvEMxNwvnk0I2ns0/RotwHu0CJZPS2S24L9hXs8JVVVweyYlAuTN8aGRc2ZhzXbWalzBGG4jpXo7AT+QM9xxnKc/MbA9/H1phRcR9yn21poexuHc9cdZSlgaCw99VhDXJ9PBv6ATY32ezTT/bC3+f6GCj8RDaxc3rPMCX51lwbsRabep5ov2e4iGvIbpvjKtSTaBedoPF5ur53QEeQ3nZgvAKQdFUkwihGPD7HxYuShaqAE0ohxHi/93yFg7cpzU09OIvmzMZiEpBFK9J9672FB565vSGFSKLzVzLt2murqmExEdjKAJgPYEhlvp/YDRiooxSa8SyncQ+JgKckQK9siqN9/7E7zxs7FK8bOS7KhtvWbLjdlDI0OK1apv91VaSbEIlne7QJFKjQJT0hFIild/vsA1DNax2vT/D6SSAj4cSaVtfcenjeUUAXBxELa7/fciYlu5es+ni+ZJ9ZHEyNiJE1NUJnn79UsbmppqduAA20uCrZDhZohQQwAKAiqSmIIsqUjgCgNiQMiIWPqDjjNIp1IQaZ95KNcGDzL9X0CSIFD9bOdVogAJjAQACQGocsKU1NbXBI0CZ4MkaY3kFAeBq4jkqlFVHRgbUvt1d6KYfaOl1jnsnOiXJLW6SqqTvsNIBaZUYbqFVQpRZapcOz8KeUkVpVJjsaDKBSnVmmjGoIakygjJypn2p1I1RqOvrY5c/Go21VpxX141nGRjjWtx1ea29cNUU3LrjL8dVYxYZG2Nkh6X9X6Pklmsml3pe8i5lLjR3x8TlEJFrFvoE4JGkipLKlyMcFEjBj54awTe+FmyHL+rbJhNeX+Or76puva7CLC7RKhDJGt6XgtUkcGYQExxSaOAuAaBhgEFk5LPAoRZiFAnSDuRK4EhT0lJw0jy4yGS9yf7FmtjWfJnzLSw+Jy5bo5vC2tN7dEMcDdEsKfnBwhtI6kJJO2NjE36bRVCZyllZAv+Gw/rnm2tVTK2FJWquC0WHT2jsbF2S1ZFEYWxnUmVjwPCgePd2bTCd9HRkXojtA1vaPG7LZz9jmWo4C9IXBH/ZLTbuVndUgI6Mxb2pJ+VttbAXxmn/lio87sTx62pPXgLAn5TAdg503imJJ0zEPb8rJRjXQm6ph38a040zA+2WRS8jjEwW3qsN6qqoNVAsguAPZ/oHf4sh7nC+5aXYlbO9tU2OusOsoCIoFJZxdGm674g+V8AHojHVt+q+6NwukpNfqMgwGCOr8FhtX4ZOdsM1sYkWS8iOaxK9tbgh0Mfwos+7UPWvEwECoeAlp9bU3UCQx5ExMbCCc4uSQhYA1IeE+fDT0E4t3aO2aWbFCYCJgKbNAKzb7TMmvXfRqW6/iscad1mkgCxDSD/BgB9nUu5M1ZYEd5MY5It+Le3XLUtt8iMKRmSxJ9ig/FTmhob7BwsDzBke6qS/smR9h3fZBCS3ou/N7yLUb4hpqrbIyX9WhJaFA4/6P/4dSs8e1PK3ur/Fyjso/hyT/t6+DK7K/BPztne6+NORB+MjrHWNQ8vemmT/p1kcK4gwb8mt2p+cJdaBf6oMNygUMNMA5WkFAQ4JiU9kOj1HjfT/Nfv7wLucB9wNyIciQjpXQAjXmuribIxEOK5WG9nxjYlRvTLtNlEwERgZiFgd3X/lzHFWeznsZQ0KomuSUTClwCsVGcWyqa3JgImAmVB4NBlzfZ6dhEQHomSnMDZ59+dhJ8/8xS9J/IKbX+24L+uLbhFDdBHmeyTUvSNDY7+oKpasaBF+ZNWXFtKeocx3H7cTiHVU+Phrl8X2u5iynO6g2PZakGkhDx5IOL9rVbwDyQliMTCWO+SpwF8DA6mLZqb6jO21Na+21XAnw6EPBcU04dKlV2w4D/t4BxfvbO29pdAsDDbgFUqINOxSxKpACyCJP8aFfhL6OuYcTn9+eBnb+85lREdLkEexTdSjTMfuUXn0YJ+ga8Qp4fGBN20pldfP9yi22UqMBEwETARyAeB2TdanJsPngQEJyLKb+ktmKRLlfa8JHwfEP4mxrAn8XDH87r4TCITARMBE4FiIbDz2VU1O26/WQ0kD0LGDgKOa2uYSeSItC0A7SAlbs45FrVddbbgv76lZzMLl29urMaalPIFQLxBEvxo/U1YrXMOSTol1uu5rVgwFkNuY1vwWIukO8dTFzLp0Fp2AmGQAH6ppZ8T0a9IkpbysAsinIHI0iki61+kygFB6qGJvoteKIbtlS6zsMH/2gUAxVZT9T0OfBkyTLdg2NQvkmpKAr9VAN7JUuJZPX1RN3VMcvZv9mmWps13PFCR+GPkbEHO/CVmkFL+i6RcjGR5J9a36JUSqzfVmQiYCJgIFA0BbZfJKuRsVNj52sLsdHfDhKAkCfVoAuWjgdTwC7DSZ+72F230TMEmAiYC00fAx+rmWpqtFuvmhGRjyKzrZJI4FAFORklbFSp1NVvwr22uOmpq7mFTdIUgIlUSpTibXINNCvkuSPa9WF/HU9PHpYQSDry6xtEkfs4YnLIxrdrChlb9ARmuK9qXrmk54e9MvMmUXDDY572nhN5UlKrCB/8T3HO4Ay8A4Q7IqGa6Hw+VhNraY94wLIjWoIQLEr2dd1SSfca3ZQFvcs8+kwN2aMVrgFg9oLSUYw59XiFaBcI1EijJAG6Khkc+6ztufrwaf56ZHpgImAhkR2C2xeb63jUKwnEEwACwbmPP47UfYqAC0ggSqEkQr48J9YTRvovfzq7HpDARMBEwETAgAjufXVW7ffNuVqW6nXE4jktIt2wlTLcwqULQCngSn+obNmvwn+5lHzwfEa/OFSEpoTcW7nDlylcJ9LXf7N63phYfYJxvXSh7VEGvJiKerxRKnhHlFDX412rpNs7vnq8o7GjG2P8zIkATbdaqZQLDkCR4S5K4byDStdLoPlW8/Qd7ZtkaHCcxhF1Yumw2OYjgQFbEUyWShFZ1+zEE9gahTJHEd+Or5a/h8a5ExeNlGmgiYCJgIlAsBA7octhsjcchwo6csXSV5UnvSIIRIeGdERoLmQF/sQbBlGsiYCJgCATm+Kqbqqu+gQBfI8a3tABYCbVOJLA5CHk4U1jTuB96gn+H238GIl6LmFsHGgJ5eXS597MWeca87O6rFnEmewphvZD0ejJFR61Z4X25EPKMKqPYwf/nuPiYc771UELLQmT0P8i1NiTGuNI9UQGfRaKlErBfrhYvDZpBYPkGr6WnzgbJHRRWte6hma8xRGMWxKoN2igJFGpSjLy1ps/Xb9S2OPliYvKZCJgImAiYCJgImAiYCJgIFAUBBPelsxrZrF2sAmo0DSSSPPrQ4r9m02ZrWboHV/j9iHyHbLQT7/cPyAZ4wrs6F55Ko3W0Bs9iCl4/HbuIREqo7NxEn+eGmf5tX6Lgf/JwNbqC3RzoeIasARlUTK93rUo/IAwC0QgIio2m6Jw1j2b/QU5nMpq8JgImAiYCJgImAiYCJgImAiYCJgImAlMh4Gj1/x9T+Nf1oiSE+lg80vVNvfQVS7dXT51jG3E9Ev8hMi39LNdLkhT0cCzSOT9Xzk2RvizB/1ogCRtag1+zKrhQAjYQ0aEKYslzMIjk24D4dwD4GACG1CT8eeAhz783xcE2fTIRMBEwETARMBEwETARMBEwETARMB4C9tbuC7miXKnHcilkMkUjW67q9cX10Fc6Tb37yt2qUN7KEA/Ixda1ddroz7FQ57G58G3KtGUM/ifAurvP2rhl1TYW69qWDELQ5sDYIkTcl4FsKEShN21XnyStBgaPEsGNjGFM05VM4eAqxI/Mtnyb8jQ3fTMRMBEwETARMBEwETARMBEwETAyAgu4s22/FKKSNX4Tkq6Mh5/pBLhbGNnjibY3HX7ldqxa9HFku+rxKZ26LWWIVDzR7MT2BWJZJ48ecEtCs835NU17bb0ZqSknA7kLoLIHMmhGSdXEsR6JDQoUAyjoE4H4b6nie2vGBgfgsWgU4KYN8rpLYrOpxETARMBEwETARMBEwETARMBEwETARKAACNhdgas4ZxdMJUqSiEtgJyVCngcLoLKiRFQffsV2tRbLbYzhIVO19FvbrQtfi4ZmdmX/TINnnOC/oqaeaYyJgImAiYCJgImAiYCJgImAiYCJgIlA6RCoablq21ounmMMN1ozTQj5P/GI95bSWVVaTfaWq7YFpp7KGF2CyDeIZdPd2QjuifZ6jyutZcbQZgb/xhgn00oTARMBEwETARMBEwETARMBEwETgZmMwOzTLM7NdgoiY+dlgkFNih8kHur8/QyACBtdwe8qCL9kDB0T/RWSboL4UEf8qctWzQAccnbx/wPBFgjuga+VcwAAAABJRU5ErkJggg=="/>
          <p:cNvSpPr>
            <a:spLocks noChangeAspect="1" noChangeArrowheads="1"/>
          </p:cNvSpPr>
          <p:nvPr/>
        </p:nvSpPr>
        <p:spPr bwMode="auto">
          <a:xfrm>
            <a:off x="307975" y="-296863"/>
            <a:ext cx="28289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1" y="2564307"/>
            <a:ext cx="1760373" cy="739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0066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4400" b="1" dirty="0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endParaRPr lang="ru-RU" sz="4400" b="1" dirty="0">
              <a:solidFill>
                <a:srgbClr val="00006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 bwMode="auto">
          <a:xfrm>
            <a:off x="838200" y="1471695"/>
            <a:ext cx="10515600" cy="435133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000" b="1" dirty="0">
                <a:solidFill>
                  <a:srgbClr val="000066"/>
                </a:solidFill>
                <a:latin typeface="Arial"/>
                <a:cs typeface="Arial"/>
              </a:rPr>
              <a:t>ВАЖНО!</a:t>
            </a:r>
            <a:endParaRPr dirty="0"/>
          </a:p>
          <a:p>
            <a:pPr>
              <a:defRPr/>
            </a:pPr>
            <a:r>
              <a:rPr lang="ru-RU" dirty="0">
                <a:solidFill>
                  <a:srgbClr val="000066"/>
                </a:solidFill>
                <a:latin typeface="Arial"/>
                <a:cs typeface="Arial"/>
              </a:rPr>
              <a:t>Сменная обувь </a:t>
            </a:r>
            <a:endParaRPr dirty="0"/>
          </a:p>
          <a:p>
            <a:pPr>
              <a:defRPr/>
            </a:pPr>
            <a:r>
              <a:rPr lang="ru-RU" dirty="0">
                <a:solidFill>
                  <a:srgbClr val="000066"/>
                </a:solidFill>
                <a:latin typeface="Arial"/>
                <a:cs typeface="Arial"/>
              </a:rPr>
              <a:t>Головной убор</a:t>
            </a:r>
            <a:endParaRPr dirty="0"/>
          </a:p>
          <a:p>
            <a:pPr>
              <a:defRPr/>
            </a:pPr>
            <a:r>
              <a:rPr lang="ru-RU" dirty="0">
                <a:solidFill>
                  <a:srgbClr val="000066"/>
                </a:solidFill>
                <a:latin typeface="Arial"/>
                <a:cs typeface="Arial"/>
              </a:rPr>
              <a:t>Одежда по погоде</a:t>
            </a:r>
            <a:endParaRPr dirty="0"/>
          </a:p>
          <a:p>
            <a:pPr>
              <a:defRPr/>
            </a:pPr>
            <a:r>
              <a:rPr lang="ru-RU" dirty="0">
                <a:solidFill>
                  <a:srgbClr val="000066"/>
                </a:solidFill>
                <a:latin typeface="Arial"/>
                <a:cs typeface="Arial"/>
              </a:rPr>
              <a:t>Заявление от родителя (пропуск, самостоятельный уход) </a:t>
            </a:r>
            <a:endParaRPr dirty="0"/>
          </a:p>
          <a:p>
            <a:pPr>
              <a:defRPr/>
            </a:pPr>
            <a:r>
              <a:rPr lang="ru-RU" dirty="0">
                <a:solidFill>
                  <a:srgbClr val="000066"/>
                </a:solidFill>
                <a:latin typeface="Arial"/>
                <a:cs typeface="Arial"/>
              </a:rPr>
              <a:t>Справка в случае болезни </a:t>
            </a:r>
            <a:endParaRPr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marL="0" indent="0">
              <a:buNone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266"/>
            <a:ext cx="12192000" cy="1346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944263"/>
            <a:ext cx="12192000" cy="90947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0066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4400" b="1" dirty="0">
                <a:solidFill>
                  <a:srgbClr val="000066"/>
                </a:solidFill>
                <a:latin typeface="Arial"/>
                <a:ea typeface="Arial"/>
                <a:cs typeface="Arial"/>
              </a:rPr>
            </a:br>
            <a:endParaRPr lang="ru-RU" sz="4400" b="1" dirty="0">
              <a:solidFill>
                <a:srgbClr val="00006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 bwMode="auto">
          <a:xfrm>
            <a:off x="838200" y="1471695"/>
            <a:ext cx="10515600" cy="435133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000" b="1" dirty="0">
                <a:solidFill>
                  <a:srgbClr val="000066"/>
                </a:solidFill>
                <a:latin typeface="Arial"/>
                <a:cs typeface="Arial"/>
              </a:rPr>
              <a:t>ВАЖНО!</a:t>
            </a:r>
            <a:endParaRPr dirty="0"/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Справка 079У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Отметка об отсутствии контактов с инфицированными больными (за 3 дня)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прививочного сертификата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3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239</Words>
  <Application>Microsoft Office PowerPoint</Application>
  <DocSecurity>0</DocSecurity>
  <PresentationFormat>Широкоэкранный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Сроки проведения лагеря:   02 июня - 27 июня 2025  Режим работы лагеря с 8:30 до 14:30  кроме Сб., Вс., /(праздничных дней)  </vt:lpstr>
      <vt:lpstr>Безопасность.  Здоровье.  Питание. Образовательные программы. Экскурсии. </vt:lpstr>
      <vt:lpstr>Образовательные программы</vt:lpstr>
      <vt:lpstr>Техникум Дети и Юниоры</vt:lpstr>
      <vt:lpstr>ГрадПрофессий</vt:lpstr>
      <vt:lpstr> </vt:lpstr>
      <vt:lpstr> </vt:lpstr>
      <vt:lpstr>Презентация PowerPoint</vt:lpstr>
      <vt:lpstr>ЮНИОРЫ  Платонова Валерия Александровна  Щебнева Дарьяна Дмитриевна</vt:lpstr>
      <vt:lpstr>ГрадПрофессий 1   Васанов Андрей Алексеевич</vt:lpstr>
      <vt:lpstr>ГрадПрофессий 2   Карпова Валерия Александровна</vt:lpstr>
      <vt:lpstr>ГрадПрофессий 3 (ЯШЗ)   Клокова Дарина Валерьевна</vt:lpstr>
      <vt:lpstr>Егоров Роман Викторович Исаева Светлана Николаевна 8 (4852) 23-59-78  Администраторы 8 (4852) 23-53-79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Дубовик Антон Ильич</dc:creator>
  <cp:keywords/>
  <dc:description/>
  <cp:lastModifiedBy>Исаева Светлана Николаевна</cp:lastModifiedBy>
  <cp:revision>56</cp:revision>
  <cp:lastPrinted>2025-05-26T13:48:35Z</cp:lastPrinted>
  <dcterms:created xsi:type="dcterms:W3CDTF">2020-06-25T20:12:48Z</dcterms:created>
  <dcterms:modified xsi:type="dcterms:W3CDTF">2025-05-26T14:00:27Z</dcterms:modified>
  <cp:category/>
  <dc:identifier/>
  <cp:contentStatus/>
  <dc:language/>
  <cp:version/>
</cp:coreProperties>
</file>