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1" r:id="rId3"/>
    <p:sldId id="280" r:id="rId4"/>
    <p:sldId id="287" r:id="rId5"/>
    <p:sldId id="282" r:id="rId6"/>
    <p:sldId id="283" r:id="rId7"/>
    <p:sldId id="284" r:id="rId8"/>
    <p:sldId id="286" r:id="rId9"/>
    <p:sldId id="272" r:id="rId10"/>
    <p:sldId id="264" r:id="rId11"/>
    <p:sldId id="265" r:id="rId12"/>
    <p:sldId id="266" r:id="rId13"/>
    <p:sldId id="289" r:id="rId14"/>
    <p:sldId id="290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01"/>
    <a:srgbClr val="0B5490"/>
    <a:srgbClr val="00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38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8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7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D9DE-D143-4EA3-853D-17BD4870E94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gk.yaroslavl@yarregi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91618F-21A0-4EE9-8B99-8287400D9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4" y="394282"/>
            <a:ext cx="5712105" cy="6073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2C996-619C-4265-97EB-B0EA2EF80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01" y="0"/>
            <a:ext cx="2932771" cy="27288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BC94B2-829A-47FF-9CAE-4451FE7D7802}"/>
              </a:ext>
            </a:extLst>
          </p:cNvPr>
          <p:cNvSpPr/>
          <p:nvPr/>
        </p:nvSpPr>
        <p:spPr>
          <a:xfrm>
            <a:off x="6664570" y="3272041"/>
            <a:ext cx="52226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B5490"/>
                </a:solidFill>
                <a:latin typeface="Monotype Corsiva" panose="03010101010201010101" pitchFamily="66" charset="0"/>
              </a:rPr>
              <a:t>Приёмная</a:t>
            </a:r>
            <a:endParaRPr lang="ru-RU" sz="6000" b="1" dirty="0">
              <a:solidFill>
                <a:srgbClr val="0B549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0B5490"/>
                </a:solidFill>
                <a:latin typeface="Monotype Corsiva" panose="03010101010201010101" pitchFamily="66" charset="0"/>
              </a:rPr>
              <a:t>Кампания</a:t>
            </a:r>
          </a:p>
          <a:p>
            <a:pPr algn="ctr"/>
            <a:endParaRPr lang="ru-RU" sz="1200" b="1" dirty="0">
              <a:solidFill>
                <a:srgbClr val="0B549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solidFill>
                  <a:srgbClr val="FF1901"/>
                </a:solidFill>
                <a:latin typeface="Monotype Corsiva" panose="03010101010201010101" pitchFamily="66" charset="0"/>
              </a:rPr>
              <a:t>н</a:t>
            </a:r>
            <a:r>
              <a:rPr lang="ru-RU" sz="4000" b="1" dirty="0" smtClean="0">
                <a:solidFill>
                  <a:srgbClr val="FF1901"/>
                </a:solidFill>
                <a:latin typeface="Monotype Corsiva" panose="03010101010201010101" pitchFamily="66" charset="0"/>
              </a:rPr>
              <a:t>а 2025-26 учебный год</a:t>
            </a:r>
            <a:endParaRPr lang="ru-RU" sz="4000" b="1" dirty="0">
              <a:solidFill>
                <a:srgbClr val="FF190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640910" y="426877"/>
            <a:ext cx="999576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для поступления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Аттестат или диплом (оригинал или копия)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фотографии размером 3х4 см.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40701" y="751654"/>
            <a:ext cx="1009597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подачи документов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открыта предварительная электронная запись)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операторов почтовой связи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электронной форме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(портал государственных услуг)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69073" y="-356799"/>
            <a:ext cx="1108431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подачи документов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r>
              <a:rPr kumimoji="0" lang="ru-RU" sz="36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Реклама, Дизайн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июня по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08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ругие </a:t>
            </a:r>
            <a:r>
              <a:rPr kumimoji="0" lang="ru-RU" sz="3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специальности и профессии</a:t>
            </a: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июня по 1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года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документов от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поступающих на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специальности и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Ярославль, ул. Чайковского, д.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69073" y="20228"/>
            <a:ext cx="1108431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Сроки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подачи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оригиналов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аттестатов/дипломов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r>
              <a:rPr kumimoji="0" lang="ru-RU" sz="36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Реклама, Дизайн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года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ч.00 мин.)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ругие </a:t>
            </a:r>
            <a:r>
              <a:rPr kumimoji="0" lang="ru-RU" sz="3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специальности и профессии</a:t>
            </a: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1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года 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ч.00 мин.)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4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69073" y="651169"/>
            <a:ext cx="1108431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Зачисление по графику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r>
              <a:rPr kumimoji="0" lang="ru-RU" sz="36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Реклама, Дизайн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ругие </a:t>
            </a:r>
            <a:r>
              <a:rPr kumimoji="0" lang="ru-RU" sz="3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специальности и </a:t>
            </a:r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года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8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40701" y="295964"/>
            <a:ext cx="1009597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4852)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Копейкина Елена Михайловна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4852)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Терешина Любовь Борисовна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ygk.edu.yar.ru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3200" b="1" dirty="0" smtClean="0">
              <a:solidFill>
                <a:srgbClr val="0070C0"/>
              </a:solidFill>
            </a:endParaRPr>
          </a:p>
          <a:p>
            <a:pPr hangingPunct="0"/>
            <a:r>
              <a:rPr lang="en-US" sz="4000" b="1" dirty="0" smtClean="0">
                <a:solidFill>
                  <a:srgbClr val="0070C0"/>
                </a:solidFill>
              </a:rPr>
              <a:t>E</a:t>
            </a:r>
            <a:r>
              <a:rPr lang="ru-RU" sz="4000" b="1" dirty="0" smtClean="0">
                <a:solidFill>
                  <a:srgbClr val="0070C0"/>
                </a:solidFill>
              </a:rPr>
              <a:t>-</a:t>
            </a:r>
            <a:r>
              <a:rPr lang="en-US" sz="4000" b="1" dirty="0">
                <a:solidFill>
                  <a:srgbClr val="0070C0"/>
                </a:solidFill>
              </a:rPr>
              <a:t>mail</a:t>
            </a:r>
            <a:r>
              <a:rPr lang="ru-RU" sz="4000" b="1" dirty="0" smtClean="0">
                <a:solidFill>
                  <a:srgbClr val="0070C0"/>
                </a:solidFill>
              </a:rPr>
              <a:t>: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ygk.yaroslavl@yarregion.ru</a:t>
            </a:r>
            <a:endParaRPr 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://vk.com/ygkyar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946" y="684550"/>
            <a:ext cx="10386646" cy="4336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специальностей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91014" y="894667"/>
            <a:ext cx="9895560" cy="3615787"/>
          </a:xfrm>
        </p:spPr>
        <p:txBody>
          <a:bodyPr numCol="1">
            <a:noAutofit/>
          </a:bodyPr>
          <a:lstStyle/>
          <a:p>
            <a:pPr marL="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и эксплуатация зданий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 (по отраслям)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и программирование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и системное администрирование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автоматизированных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Землеустройство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Теплоснабжение и теплотехническое оборудование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эксплуатация внутренних сантехнических устройств,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кондиционирования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воздуха и вентиляции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обслуживание многоквартирного дома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Юриспруденция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 и гостеприимство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и бухгалтерский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профессий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ремонту и обслуживанию автомобилей</a:t>
            </a:r>
          </a:p>
          <a:p>
            <a:pPr marL="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отделочных строительных и декоративных работ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6877" y="361385"/>
            <a:ext cx="6097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6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171" y="568453"/>
            <a:ext cx="10515600" cy="1701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585" y="659424"/>
            <a:ext cx="10549082" cy="3138854"/>
          </a:xfrm>
        </p:spPr>
        <p:txBody>
          <a:bodyPr numCol="1"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3677" y="1358819"/>
            <a:ext cx="10323483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осуществляется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среднему баллу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аттестата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и ЕГЭ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учитываются</a:t>
            </a:r>
          </a:p>
          <a:p>
            <a:pPr algn="ctr">
              <a:spcBef>
                <a:spcPts val="4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ступительные испытания есть только на специальности:</a:t>
            </a: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Архитектура, Реклама, Дизайн (по отраслям)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осуществляется </a:t>
            </a: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средств бюджета (бесплатно) и на платной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>
              <a:spcBef>
                <a:spcPts val="40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2025-26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уч. году :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85000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>
              <a:spcBef>
                <a:spcPts val="4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sz="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439614"/>
            <a:ext cx="10515600" cy="6618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3610" y="1487656"/>
            <a:ext cx="10582964" cy="4938195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Строительство и эксплуатация зданий и сооружений ( 3 г. 10 мес.) – 100 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базе среднего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Строительство и эксплуатация зданий и сооружений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(сметная документация)  (2 г. 10 мес.)                                                     – 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Строительное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Чайковского,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405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23-77-76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825849"/>
            <a:ext cx="10515600" cy="275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архитектуры и рекламы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59727" y="1672682"/>
            <a:ext cx="10593658" cy="475316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г. 10 мес.) – 50 чел.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Реклама (2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Дизайн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отраслям) (3 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архитектуры и рекламы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Чайковского, д. 55, ауд. Б 107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23-21-06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825849"/>
            <a:ext cx="10515600" cy="275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информационных технологий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6623" y="1672682"/>
            <a:ext cx="10469951" cy="475316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и программирование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г. 10 мес.) – 50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Сетевое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системное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 мес.)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информационной безопасности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автоматизированных систем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 мес.)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25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информационных технологий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Чайковского, д. 55, ауд. А 302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23-91-00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122664"/>
            <a:ext cx="10515600" cy="9787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монтажно-механическое отделение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3610" y="1226634"/>
            <a:ext cx="10582964" cy="5199217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Землеустройство  (3 г. 10 мес.) – 50 чел.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и эксплуатация внутренних сантехнических устройств, кондиционирования воздуха и вентиляции  (2 г. 10 мес.) – 25 чел.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Теплоснабжение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теплотехническое оборудование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 г. 10 мес.) –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обслуживание многоквартирного дома (2 г. 10 мес.) – 25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по ремонту и обслуживанию автомобилей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10 мес.)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чел.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среднего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отделочных строительных и декоративных работ (10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мес.) – 20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Монтажно-механическое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Тутаевское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шоссе, д. 13, ауд. Т 214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55-20-15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568452"/>
            <a:ext cx="10515600" cy="5329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экономики и права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80994" y="1851102"/>
            <a:ext cx="10205580" cy="457474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Юриспруденция (2 г. 10 мес.) 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чел.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 и гостеприимство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бухгалтерский учет (2 г. 10 мес.)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экономики и права</a:t>
            </a:r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пр-т Фрунзе, д. 8, 2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(приемная)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49-50-70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1056" y="825849"/>
            <a:ext cx="13353437" cy="2755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0375" y="446049"/>
            <a:ext cx="11371069" cy="5979803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приеме на специальности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Архитектура, Реклама, </a:t>
            </a:r>
            <a:r>
              <a:rPr lang="ru-RU" sz="2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Дизай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отраслям)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будут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по рисунку</a:t>
            </a:r>
          </a:p>
          <a:p>
            <a:pPr algn="ctr">
              <a:buNone/>
            </a:pPr>
            <a:endParaRPr lang="ru-RU" sz="1400" dirty="0"/>
          </a:p>
        </p:txBody>
      </p:sp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Информация по приему 2020\Рисунок-постановка-из-геометрических-фигур-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542" y="1495972"/>
            <a:ext cx="4978798" cy="479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856</Words>
  <Application>Microsoft Office PowerPoint</Application>
  <PresentationFormat>Широкоэкранный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Перечень специальностей  </vt:lpstr>
      <vt:lpstr> </vt:lpstr>
      <vt:lpstr> Прием за счет средств бюджета  на  строительное отделение  </vt:lpstr>
      <vt:lpstr> Прием за счет средств бюджета  на отделение архитектуры и рекламы </vt:lpstr>
      <vt:lpstr> Прием за счет средств бюджета  на отделение информационных технологий</vt:lpstr>
      <vt:lpstr> Прием за счет средств бюджета  на  монтажно-механическое отделение  </vt:lpstr>
      <vt:lpstr>   Прием за счет средств бюджета   на отделение экономики и права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Ярославский Градостроительный Колледж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Екатерина Михайловна</dc:creator>
  <cp:lastModifiedBy>Терешина Любовь Борисовна</cp:lastModifiedBy>
  <cp:revision>122</cp:revision>
  <dcterms:created xsi:type="dcterms:W3CDTF">2020-03-10T07:28:10Z</dcterms:created>
  <dcterms:modified xsi:type="dcterms:W3CDTF">2025-02-21T12:49:42Z</dcterms:modified>
</cp:coreProperties>
</file>