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712656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сетевого объединения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специальности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43.02.10 Туризм 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7896"/>
            <a:ext cx="1430755" cy="10753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20072" y="4941169"/>
            <a:ext cx="37444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кафедры МТИ Мартынова С.В.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Разработка Положения о сетевом объединении профессиональных образовательных организаций и работодателей  по подготовке кадров в сфере «Сервиса и туризма</a:t>
            </a:r>
            <a:r>
              <a:rPr lang="ru-RU" dirty="0" smtClean="0"/>
              <a:t>».</a:t>
            </a:r>
            <a:endParaRPr lang="ru-RU" dirty="0" smtClean="0"/>
          </a:p>
          <a:p>
            <a:pPr lvl="0"/>
            <a:r>
              <a:rPr lang="ru-RU" dirty="0" smtClean="0"/>
              <a:t>Круглый стол, сетевого объединения для подготовки   по УГПС   43.00.00 Сервис и туризм </a:t>
            </a:r>
            <a:r>
              <a:rPr lang="ru-RU" i="1" dirty="0" smtClean="0"/>
              <a:t>планируем</a:t>
            </a:r>
            <a:r>
              <a:rPr lang="ru-RU" dirty="0" smtClean="0"/>
              <a:t> -  </a:t>
            </a:r>
            <a:r>
              <a:rPr lang="ru-RU" b="1" dirty="0" smtClean="0"/>
              <a:t>март 2022 </a:t>
            </a:r>
            <a:r>
              <a:rPr lang="ru-RU" b="1" dirty="0" smtClean="0"/>
              <a:t>года.</a:t>
            </a:r>
            <a:r>
              <a:rPr lang="ru-RU" b="1" dirty="0" smtClean="0"/>
              <a:t>                        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1251243" cy="94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0577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i="1" u="sng" dirty="0" smtClean="0"/>
              <a:t>Работодатели:</a:t>
            </a:r>
            <a:endParaRPr lang="ru-RU" i="1" dirty="0" smtClean="0"/>
          </a:p>
          <a:p>
            <a:pPr lvl="0"/>
            <a:r>
              <a:rPr lang="ru-RU" sz="2600" dirty="0" smtClean="0"/>
              <a:t>АНО «Центр развития туризма и международного сотрудничества» города Ярославля (Туристско-информационный центр</a:t>
            </a:r>
            <a:r>
              <a:rPr lang="ru-RU" sz="2600" dirty="0" smtClean="0"/>
              <a:t>); </a:t>
            </a:r>
            <a:endParaRPr lang="ru-RU" sz="2600" dirty="0" smtClean="0"/>
          </a:p>
          <a:p>
            <a:pPr lvl="0"/>
            <a:r>
              <a:rPr lang="ru-RU" sz="2600" dirty="0" smtClean="0"/>
              <a:t>Государственное образовательное учреждение</a:t>
            </a:r>
            <a:br>
              <a:rPr lang="ru-RU" sz="2600" dirty="0" smtClean="0"/>
            </a:br>
            <a:r>
              <a:rPr lang="ru-RU" sz="2600" dirty="0" smtClean="0"/>
              <a:t>Ярославской области  "Центр детского и юношеского</a:t>
            </a:r>
            <a:br>
              <a:rPr lang="ru-RU" sz="2600" dirty="0" smtClean="0"/>
            </a:br>
            <a:r>
              <a:rPr lang="ru-RU" sz="2600" dirty="0" smtClean="0"/>
              <a:t>туризма и </a:t>
            </a:r>
            <a:r>
              <a:rPr lang="ru-RU" sz="2600" dirty="0" smtClean="0"/>
              <a:t>экскурсий»;</a:t>
            </a:r>
            <a:endParaRPr lang="ru-RU" sz="2600" dirty="0" smtClean="0"/>
          </a:p>
          <a:p>
            <a:pPr lvl="0"/>
            <a:r>
              <a:rPr lang="ru-RU" sz="2600" dirty="0" smtClean="0"/>
              <a:t>ООО Сеть туристических агентств «</a:t>
            </a:r>
            <a:r>
              <a:rPr lang="ru-RU" sz="2600" dirty="0" err="1" smtClean="0"/>
              <a:t>Яроблтур</a:t>
            </a:r>
            <a:r>
              <a:rPr lang="ru-RU" sz="2600" dirty="0" smtClean="0"/>
              <a:t>»;</a:t>
            </a:r>
            <a:endParaRPr lang="ru-RU" sz="2600" dirty="0" smtClean="0"/>
          </a:p>
          <a:p>
            <a:pPr lvl="0"/>
            <a:r>
              <a:rPr lang="ru-RU" sz="2600" dirty="0" smtClean="0"/>
              <a:t>ООО  ТК «Ярослав Мудрый</a:t>
            </a:r>
            <a:r>
              <a:rPr lang="ru-RU" sz="2600" dirty="0" smtClean="0"/>
              <a:t>»; </a:t>
            </a:r>
            <a:endParaRPr lang="ru-RU" sz="2600" dirty="0" smtClean="0"/>
          </a:p>
          <a:p>
            <a:pPr lvl="0"/>
            <a:r>
              <a:rPr lang="ru-RU" sz="2600" dirty="0" smtClean="0"/>
              <a:t>ООО «Ярославские путешествия</a:t>
            </a:r>
            <a:r>
              <a:rPr lang="ru-RU" sz="2600" dirty="0" smtClean="0"/>
              <a:t>»; </a:t>
            </a:r>
            <a:endParaRPr lang="ru-RU" sz="2600" dirty="0" smtClean="0"/>
          </a:p>
          <a:p>
            <a:pPr lvl="0"/>
            <a:r>
              <a:rPr lang="ru-RU" sz="2600" dirty="0" smtClean="0"/>
              <a:t>ООО «Клуб путешественников-Ярославль</a:t>
            </a:r>
            <a:r>
              <a:rPr lang="ru-RU" sz="2600" dirty="0" smtClean="0"/>
              <a:t>»;</a:t>
            </a:r>
            <a:endParaRPr lang="en-US" sz="2600" dirty="0" smtClean="0"/>
          </a:p>
          <a:p>
            <a:pPr lvl="0"/>
            <a:r>
              <a:rPr lang="ru-RU" sz="2600" dirty="0" smtClean="0"/>
              <a:t>Государственное автономное учреждение культуры Ярославской области «Ярославский государственный историко­-архитектурный и художественный музей-заповедник</a:t>
            </a:r>
            <a:r>
              <a:rPr lang="ru-RU" sz="2600" dirty="0" smtClean="0"/>
              <a:t>»;</a:t>
            </a:r>
            <a:endParaRPr lang="ru-RU" sz="2600" b="1" dirty="0" smtClean="0"/>
          </a:p>
          <a:p>
            <a:r>
              <a:rPr lang="ru-RU" sz="2600" dirty="0" smtClean="0"/>
              <a:t>Государственное автономное учреждение культуры Ярославской </a:t>
            </a:r>
            <a:r>
              <a:rPr lang="ru-RU" sz="2600" dirty="0" smtClean="0"/>
              <a:t>области «Ярославский </a:t>
            </a:r>
            <a:r>
              <a:rPr lang="ru-RU" sz="2600" dirty="0" smtClean="0"/>
              <a:t>художественный музей</a:t>
            </a:r>
            <a:r>
              <a:rPr lang="ru-RU" sz="2600" dirty="0" smtClean="0"/>
              <a:t>».</a:t>
            </a:r>
            <a:endParaRPr lang="ru-RU" sz="2600" b="1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1251243" cy="94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i="1" u="sng" dirty="0" smtClean="0"/>
              <a:t>Образовательные организации</a:t>
            </a:r>
            <a:endParaRPr lang="ru-RU" sz="2000" i="1" dirty="0" smtClean="0"/>
          </a:p>
          <a:p>
            <a:pPr>
              <a:buNone/>
            </a:pPr>
            <a:r>
              <a:rPr lang="ru-RU" sz="2000" b="1" dirty="0" smtClean="0"/>
              <a:t>43.02.10 Туризм</a:t>
            </a:r>
          </a:p>
          <a:p>
            <a:pPr>
              <a:buNone/>
            </a:pPr>
            <a:endParaRPr lang="ru-RU" sz="1400" i="1" dirty="0" smtClean="0"/>
          </a:p>
          <a:p>
            <a:pPr lvl="0"/>
            <a:r>
              <a:rPr lang="ru-RU" sz="2000" dirty="0" smtClean="0"/>
              <a:t>ГПОУ ЯО Ярославский колледж управления и профессиональных технологий </a:t>
            </a:r>
          </a:p>
          <a:p>
            <a:pPr lvl="0"/>
            <a:r>
              <a:rPr lang="ru-RU" sz="2000" dirty="0" smtClean="0"/>
              <a:t>ГПОУ ЯО Угличский индустриально-педагогический колледж</a:t>
            </a:r>
          </a:p>
          <a:p>
            <a:pPr lvl="0"/>
            <a:r>
              <a:rPr lang="ru-RU" sz="2000" dirty="0" smtClean="0"/>
              <a:t>ГПОУ ЯО Ярославский торгово-экономический колледж </a:t>
            </a:r>
          </a:p>
          <a:p>
            <a:r>
              <a:rPr lang="ru-RU" sz="2000" dirty="0" smtClean="0"/>
              <a:t>Университетский колледж ЯГУ им. П.Г.Демидова</a:t>
            </a:r>
          </a:p>
          <a:p>
            <a:pPr lvl="0"/>
            <a:r>
              <a:rPr lang="ru-RU" sz="2000" dirty="0" smtClean="0"/>
              <a:t>ГПОУ ЯО Рыбинский полиграфический колледж</a:t>
            </a:r>
          </a:p>
          <a:p>
            <a:pPr lvl="0"/>
            <a:r>
              <a:rPr lang="ru-RU" sz="2000" dirty="0" smtClean="0"/>
              <a:t>ГПОУ ЯО Переславский колледж им. А. Невского</a:t>
            </a:r>
          </a:p>
          <a:p>
            <a:pPr lvl="0"/>
            <a:r>
              <a:rPr lang="ru-RU" sz="2000" dirty="0" smtClean="0"/>
              <a:t>Университетский колледж </a:t>
            </a:r>
            <a:r>
              <a:rPr lang="ru-RU" sz="2000" dirty="0" err="1" smtClean="0"/>
              <a:t>ЯрГУ</a:t>
            </a:r>
            <a:r>
              <a:rPr lang="ru-RU" sz="2000" dirty="0" smtClean="0"/>
              <a:t> им. </a:t>
            </a:r>
            <a:r>
              <a:rPr lang="ru-RU" sz="2000" dirty="0" err="1" smtClean="0"/>
              <a:t>П.Г.Демидова</a:t>
            </a:r>
            <a:endParaRPr lang="ru-RU" sz="2000" dirty="0" smtClean="0"/>
          </a:p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" y="548680"/>
            <a:ext cx="1532874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план круглого стола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1.Презентация специальности 43.02.10 Туриз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600" dirty="0"/>
              <a:t>к</a:t>
            </a:r>
            <a:r>
              <a:rPr lang="ru-RU" sz="2600" dirty="0" smtClean="0"/>
              <a:t>огда </a:t>
            </a:r>
            <a:r>
              <a:rPr lang="ru-RU" sz="2600" dirty="0"/>
              <a:t>специальность была открыта в колледже, </a:t>
            </a:r>
            <a:r>
              <a:rPr lang="ru-RU" sz="2600" dirty="0" smtClean="0"/>
              <a:t>срок </a:t>
            </a:r>
            <a:r>
              <a:rPr lang="ru-RU" sz="2600" dirty="0"/>
              <a:t>обучения, контингент, общие и профессиональные </a:t>
            </a:r>
            <a:r>
              <a:rPr lang="ru-RU" sz="2600" dirty="0" smtClean="0"/>
              <a:t>компетенции;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частие студентов в конкурсах,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WSR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выполнение КР,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ДЭ,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ДР.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Электронные образовательные ресурсы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600" dirty="0"/>
              <a:t>п</a:t>
            </a:r>
            <a:r>
              <a:rPr lang="ru-RU" sz="2600" dirty="0" smtClean="0"/>
              <a:t>резентация – портфолио, отражающее овладение студентами компетенций (выполняемые студентами работы).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2.Планируемые вопросы для обсуждения в рамках круглого стола.</a:t>
            </a:r>
          </a:p>
          <a:p>
            <a:pPr>
              <a:buNone/>
            </a:pPr>
            <a:r>
              <a:rPr lang="ru-RU" i="1" u="sng" dirty="0" smtClean="0"/>
              <a:t>С работодателями: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1.Стажировка преподавателей у сетевых партнеров </a:t>
            </a:r>
          </a:p>
          <a:p>
            <a:pPr>
              <a:buNone/>
            </a:pPr>
            <a:r>
              <a:rPr lang="ru-RU" dirty="0" smtClean="0"/>
              <a:t>2. Сотрудничество по подготовке кадров: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600" i="1" dirty="0" smtClean="0"/>
              <a:t>разработка учебной документации на основе рекомендаций от организаций; </a:t>
            </a:r>
            <a:endParaRPr lang="ru-RU" sz="2600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600" i="1" dirty="0" smtClean="0"/>
              <a:t>проведение производственных практик студентов у сетевых партнеров;</a:t>
            </a:r>
            <a:endParaRPr lang="ru-RU" sz="2600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600" i="1" dirty="0" smtClean="0"/>
              <a:t>помощь в подготовке студентов к демоэкзамену и к участию  в чемпионате </a:t>
            </a:r>
            <a:r>
              <a:rPr lang="en-US" sz="2600" i="1" dirty="0" smtClean="0"/>
              <a:t>WSR</a:t>
            </a:r>
            <a:r>
              <a:rPr lang="ru-RU" sz="2600" i="1" dirty="0" smtClean="0"/>
              <a:t>;</a:t>
            </a:r>
            <a:endParaRPr lang="ru-RU" sz="2600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600" i="1" dirty="0" smtClean="0"/>
              <a:t>проведение   мастер-классов и экскурсий для студентов; </a:t>
            </a:r>
            <a:endParaRPr lang="ru-RU" sz="2600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600" i="1" dirty="0" smtClean="0"/>
              <a:t>участие студентов в деятельности организаций помимо </a:t>
            </a:r>
            <a:r>
              <a:rPr lang="ru-RU" sz="2600" i="1" dirty="0" smtClean="0"/>
              <a:t>практики</a:t>
            </a:r>
          </a:p>
          <a:p>
            <a:pPr marL="109728" lvl="0" indent="0">
              <a:buNone/>
            </a:pPr>
            <a:r>
              <a:rPr lang="ru-RU" sz="2600" i="1" dirty="0" smtClean="0"/>
              <a:t> ( </a:t>
            </a:r>
            <a:r>
              <a:rPr lang="ru-RU" sz="2600" i="1" dirty="0" smtClean="0"/>
              <a:t>сопровождение групп, посещение семинаров (</a:t>
            </a:r>
            <a:r>
              <a:rPr lang="ru-RU" sz="2600" i="1" dirty="0" err="1" smtClean="0"/>
              <a:t>вебинаров</a:t>
            </a:r>
            <a:r>
              <a:rPr lang="ru-RU" sz="2600" i="1" dirty="0" smtClean="0"/>
              <a:t>) организации и </a:t>
            </a:r>
            <a:r>
              <a:rPr lang="ru-RU" sz="2600" i="1" dirty="0" err="1" smtClean="0"/>
              <a:t>т.д</a:t>
            </a:r>
            <a:r>
              <a:rPr lang="ru-RU" sz="2600" i="1" dirty="0" smtClean="0"/>
              <a:t>)</a:t>
            </a:r>
            <a:endParaRPr lang="ru-RU" sz="2600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5651"/>
            <a:ext cx="1289404" cy="969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 </a:t>
            </a:r>
            <a:r>
              <a:rPr lang="ru-RU" i="1" u="sng" dirty="0" smtClean="0"/>
              <a:t>образовательными организациями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Выбор сетевого модуля или обсуждение иных вопросов для взаимодействия.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Совместная разработка плана и содержания совместной работы.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Подготовка студентов на сетевой площадке.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430755" cy="1075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223</TotalTime>
  <Words>277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Формирование сетевого объединения  по специальности  43.02.10 Туризм   </vt:lpstr>
      <vt:lpstr>Презентация PowerPoint</vt:lpstr>
      <vt:lpstr> </vt:lpstr>
      <vt:lpstr>Презентация PowerPoint</vt:lpstr>
      <vt:lpstr>Примерный план круглого стола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СетьГрад</dc:title>
  <dc:creator>Админ</dc:creator>
  <cp:lastModifiedBy>Гость</cp:lastModifiedBy>
  <cp:revision>32</cp:revision>
  <dcterms:created xsi:type="dcterms:W3CDTF">2021-09-22T07:06:08Z</dcterms:created>
  <dcterms:modified xsi:type="dcterms:W3CDTF">2021-12-15T07:12:52Z</dcterms:modified>
</cp:coreProperties>
</file>