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5" r:id="rId3"/>
    <p:sldId id="259" r:id="rId4"/>
    <p:sldId id="257" r:id="rId5"/>
    <p:sldId id="263" r:id="rId6"/>
    <p:sldId id="269" r:id="rId7"/>
    <p:sldId id="261" r:id="rId8"/>
    <p:sldId id="266" r:id="rId9"/>
    <p:sldId id="264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23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877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95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642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880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576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65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46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05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411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52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EA8A9-5174-488C-8D4E-432F19A2BFBA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C5745-983E-4AF9-9FC0-9A2E81D43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047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5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443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7000" y="0"/>
            <a:ext cx="6210300" cy="586898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Байкал находится в центре Азии на границе Иркутской области и Республики Бурятия в Российской Федерации. Озеро протянулось с юго-запада на северо-восток на 620 км в виде гигантского полумесяца. Ширина водоёма колеблется в пределах от 24 до 79 км. Дно Байкала на 1167 метров ниже уровня Мирового океана, а зеркало его вод — на 456 метров выше.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Площадь водной поверхности Байкала — 31 722 км² (без учёта островов), что примерно равно площади таких стран, как Бельгия или Нидерланды.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57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96816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900" y="1476103"/>
            <a:ext cx="5905500" cy="491199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 данным исследований в Байкал впадало 336 рек и ручьёв, и это число учитывало только постоянные притоки. Также считается, что вследствие антропогенного воздействия и изменения климата на Байкале с XIX века по современное время могло пропасть порядка 150 водотоков.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Самые крупные реки, впадающие в Байкал — это Селенга, Верхняя Ангара, Баргузин, Турка, Снежная, </a:t>
            </a:r>
            <a:r>
              <a:rPr lang="ru-RU" sz="2400" dirty="0" err="1" smtClean="0">
                <a:solidFill>
                  <a:srgbClr val="002060"/>
                </a:solidFill>
              </a:rPr>
              <a:t>Кичера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Тыя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Голоустная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Бугульдейка</a:t>
            </a:r>
            <a:r>
              <a:rPr lang="ru-RU" sz="2400" dirty="0" smtClean="0">
                <a:solidFill>
                  <a:srgbClr val="002060"/>
                </a:solidFill>
              </a:rPr>
              <a:t>. Из озера вытекает только одна река — Ангара.</a:t>
            </a:r>
          </a:p>
          <a:p>
            <a:endParaRPr lang="ru-RU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5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" y="3302000"/>
            <a:ext cx="7150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Запасы воды в Байкале гигантские — 23 615,39 км³ (около 19 % от 123 тыс. км³ всех мировых запасов озёрной пресной воды). По объёму запасов воды Байкал занимает второе место в мире среди озёр, уступая лишь Каспийскому морю, однако в последнем вода солёная. В Байкале воды больше, чем во всех вместе взятых пяти Великих озёрах Северной Америки (Верхнее, Мичиган, Гурон, Эри, Онтарио), и в 25 раз больше, чем в Ладожском озе</a:t>
            </a:r>
            <a:r>
              <a:rPr lang="ru-RU" sz="2400" dirty="0" smtClean="0"/>
              <a:t>ре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0576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818" y="1110343"/>
            <a:ext cx="5577840" cy="5042263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>
                <a:solidFill>
                  <a:srgbClr val="002060"/>
                </a:solidFill>
              </a:rPr>
              <a:t>Длина береговой линии сибирского «полумесяца» составляет 2100 км, на нем расположено 27 островов, самый большой из которых – Ольхон. Озеро находится в своеобразной котловине, которую со всех сторон окружают горные хребты и сопки. Это дает основание предполагать, что береговая линия водоема на всем протяжении одинаковая. На самом же деле скалистым и обрывистым является только западное побережье Байкала. Рельеф же восточного более пологий: в некоторых местах горные вершины находятся на отдалении от берега на 10 и больше километров.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03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3667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Байкальская нерпа или тюлень, является единственным млекопитающим в этом водоеме. Практически всё время он обитает в воде. Исключение составляет лишь осень, когда нерпа массово залегает на каменистых берегах, образуя своего рода «поселения». Побережье и острова осваивает и немало других обитателей Байкала, – например, чайки, гоголи, </a:t>
            </a:r>
            <a:r>
              <a:rPr lang="ru-RU" sz="2400" dirty="0" err="1">
                <a:solidFill>
                  <a:srgbClr val="002060"/>
                </a:solidFill>
              </a:rPr>
              <a:t>огари</a:t>
            </a:r>
            <a:r>
              <a:rPr lang="ru-RU" sz="2400" dirty="0">
                <a:solidFill>
                  <a:srgbClr val="002060"/>
                </a:solidFill>
              </a:rPr>
              <a:t>, крохали, орланы-белохвосты и другие птицы. Характерно для этих мест и такое явление, как выход на берега, причем в массовом порядке, бурых медведей. А в горной прибайкальской тайге можно встретить кабаргу – самого маленького оленя на Земле.</a:t>
            </a:r>
          </a:p>
        </p:txBody>
      </p:sp>
    </p:spTree>
    <p:extLst>
      <p:ext uri="{BB962C8B-B14F-4D97-AF65-F5344CB8AC3E}">
        <p14:creationId xmlns:p14="http://schemas.microsoft.com/office/powerpoint/2010/main" xmlns="" val="40336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177800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И сам Байкал, и прибрежные территории отличает неповторимая в своем разнообразии флора и фауна, что делает эти места поистине уникальными, неизменно привлекающими к себе внимание научных умов и многочисленных любителей путешествий и настоящих искателей приключений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03000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4749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88900"/>
            <a:ext cx="6883400" cy="44196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Озеро Байкал настолько величественно, что его часто называют Сибирским морем. В 1996 году оно было внесено в список объектов Всемирного наследия ЮНЕСКО.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. Экотуризм на Байкале активно развивается, несмотря на то, что туристическая инфраструктура тут развита недостаточно хорошо, имеются некоторые транспортные трудности. Существуют и проблемы, связанные с загрязнением окружающей среды.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06906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767" r="7767"/>
          <a:stretch>
            <a:fillRect/>
          </a:stretch>
        </p:blipFill>
        <p:spPr>
          <a:xfrm>
            <a:off x="0" y="3424"/>
            <a:ext cx="12192000" cy="68545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21300" y="2495006"/>
            <a:ext cx="5295900" cy="3526970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rgbClr val="002060"/>
                </a:solidFill>
              </a:rPr>
              <a:t>Несмотря на множество факторов, которые сказываются сегодня на экосистеме озера, Байкал нельзя «накрыть пуленепробиваемым колпаком и не подпускать к нему людей», </a:t>
            </a:r>
            <a:r>
              <a:rPr lang="ru-RU" sz="2600" dirty="0" smtClean="0">
                <a:solidFill>
                  <a:srgbClr val="002060"/>
                </a:solidFill>
              </a:rPr>
              <a:t>необходимо </a:t>
            </a:r>
            <a:r>
              <a:rPr lang="ru-RU" sz="2600" dirty="0">
                <a:solidFill>
                  <a:srgbClr val="002060"/>
                </a:solidFill>
              </a:rPr>
              <a:t>осознанное взаимодействие с той уникальной природой, по соседству с которой нам посчастливилось жить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488330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580</Words>
  <Application>Microsoft Office PowerPoint</Application>
  <PresentationFormat>Произвольный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БАЙКАЛ</dc:title>
  <dc:creator>User</dc:creator>
  <cp:lastModifiedBy>Гoсть</cp:lastModifiedBy>
  <cp:revision>15</cp:revision>
  <dcterms:created xsi:type="dcterms:W3CDTF">2017-09-07T16:12:25Z</dcterms:created>
  <dcterms:modified xsi:type="dcterms:W3CDTF">2017-09-11T10:41:43Z</dcterms:modified>
</cp:coreProperties>
</file>