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74" r:id="rId13"/>
    <p:sldId id="269" r:id="rId14"/>
    <p:sldId id="265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104" d="100"/>
          <a:sy n="104" d="100"/>
        </p:scale>
        <p:origin x="-1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0403-04B0-4F3D-BB78-8F470F329A48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D7ED8-F506-4BC4-A94E-C4F2063F23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79712" y="2636912"/>
            <a:ext cx="3888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B0F0"/>
                </a:solidFill>
              </a:rPr>
              <a:t>э</a:t>
            </a:r>
            <a:r>
              <a:rPr lang="ru-RU" sz="6600" dirty="0" smtClean="0">
                <a:solidFill>
                  <a:srgbClr val="00B0F0"/>
                </a:solidFill>
              </a:rPr>
              <a:t>то жизнь</a:t>
            </a:r>
            <a:endParaRPr lang="ru-RU" sz="66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4581128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</a:rPr>
              <a:t>Реки и водоемы Ярославской области</a:t>
            </a: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8304" y="764704"/>
            <a:ext cx="57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endParaRPr lang="ru-RU" sz="8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5805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ППП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8136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Рыбинское водохранилище </a:t>
            </a:r>
            <a:r>
              <a:rPr lang="ru-RU" dirty="0" smtClean="0"/>
              <a:t>на реке Волге и её притоках Шексне и </a:t>
            </a:r>
            <a:r>
              <a:rPr lang="ru-RU" dirty="0" err="1" smtClean="0"/>
              <a:t>Мологе</a:t>
            </a:r>
            <a:r>
              <a:rPr lang="ru-RU" dirty="0" smtClean="0"/>
              <a:t>. Расположено в основном в Ярославской области, на северо-западе, частично также в Тверской и Вологодской областях.</a:t>
            </a:r>
            <a:r>
              <a:rPr lang="en-US" dirty="0" smtClean="0"/>
              <a:t> </a:t>
            </a:r>
            <a:r>
              <a:rPr lang="ru-RU" dirty="0" smtClean="0"/>
              <a:t>Образовано в конце 1930-х — начале 1940-х годов водоподпорными сооружениями Рыбинского гидроузла, расположенного в северной части Рыбинска, перекрывающими русла двух рек: Волги и Шексны. Его площадь 1591 км², длина 430 км, наибольшая ширина 26 км при впадении в Волгу реки Унжа.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64904"/>
            <a:ext cx="7416824" cy="389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787" y="3212976"/>
            <a:ext cx="5940425" cy="33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332657"/>
            <a:ext cx="86409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Не́ро</a:t>
            </a:r>
            <a:r>
              <a:rPr lang="ru-RU" sz="2400" dirty="0" smtClean="0"/>
              <a:t> (</a:t>
            </a:r>
            <a:r>
              <a:rPr lang="ru-RU" sz="2400" b="1" dirty="0" err="1" smtClean="0"/>
              <a:t>Росто́вское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о́зеро</a:t>
            </a:r>
            <a:r>
              <a:rPr lang="ru-RU" sz="2400" dirty="0" smtClean="0"/>
              <a:t>)</a:t>
            </a:r>
            <a:r>
              <a:rPr lang="ru-RU" dirty="0" smtClean="0"/>
              <a:t> — пресноводное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озеро</a:t>
            </a:r>
            <a:r>
              <a:rPr lang="ru-RU" dirty="0" smtClean="0"/>
              <a:t> на юго-западе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Ярославской области</a:t>
            </a:r>
            <a:r>
              <a:rPr lang="ru-RU" dirty="0" smtClean="0"/>
              <a:t> России. Площадь — около 51,7 км². Длина 13 км, ширина 8 км, глубина — до 3,6 м. Озеро мелководно. Берега низменны. Дно покрыто толстым слоем сапропеля. Замерзает озеро в ноябре, вскрывается в апреле. Питание смешанное, с преобладанием снегового.</a:t>
            </a:r>
          </a:p>
          <a:p>
            <a:r>
              <a:rPr lang="ru-RU" dirty="0" smtClean="0"/>
              <a:t>Озеру по оценкам приблизительно 500 тысяч лет. Оно одно из немногих озёр предледникового периода в центральной России. В озеро Неро впадает 8 притоков: Сара, Ишня, Кучебешь, Мазиха, Варус, Чучерка, Уница, Сула. Вытекает река Вёкса. На озере Неро расположен город Ростов.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332657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412776"/>
            <a:ext cx="604867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732240" y="1196752"/>
            <a:ext cx="21602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план основных мероприятий по проведению в 2017 году в Российской Федерации Года экологии включена комплексная экологическая реабилитация озера Неро.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11663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2996952"/>
            <a:ext cx="77048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260649"/>
            <a:ext cx="784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Плеще́ево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о́зеро</a:t>
            </a:r>
            <a:r>
              <a:rPr lang="ru-RU" dirty="0" smtClean="0"/>
              <a:t> — моренное пресноводное озеро на юго-западе Ярославской области России. Входит в состав национального парка «Плещеево озеро». Площадь озера — около 51 км², наибольшая длина 9,5 км (от устья реки Трубеж до выхода из озера реки Вёксы), максимальная ширина 6,5 км (по линии село Соломидино — село Городище). Озеро имеет округлую форму, берега ровные, низменные, заболоченные. Максимальная глубина — до 25 м, средняя — 11 м. Впадающая река — Трубеж, вытекающая — Вёкса (Плещеевская). Возраст Плещеева озера около 30 тысяч лет. В конце </a:t>
            </a:r>
            <a:r>
              <a:rPr lang="en-US" dirty="0" smtClean="0"/>
              <a:t>XVII </a:t>
            </a:r>
            <a:r>
              <a:rPr lang="ru-RU" dirty="0" smtClean="0"/>
              <a:t>века на Плещеевом озере была построена «потешная» учебная флотилия Петра </a:t>
            </a:r>
            <a:r>
              <a:rPr lang="en-US" dirty="0" smtClean="0"/>
              <a:t>I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924944"/>
            <a:ext cx="6120680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332656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Вода - ценнейший природный ресурс. Она играет исключительную роль в процессах обмена веществ, составляющих основу жизни. Огромное значение вода имеет в промышленном и сельскохозяйственном производстве. Защита водных ресурсов от истощения и загрязнения и их рационального использования для нужд народного хозяйства - одна из наиболее важных проблем, требующих безотлагательного решения.  Охрана и рациональное использование водных ресурсов - это одно из звеньев комплексной мировой проблемы охраны природы.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539143"/>
            <a:ext cx="9144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«Вода — красота всей природы. Вода жива, она бежит или волнуется ветром, она движется и дает жизнь и движение всему ее окружающему.»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Сергей Аксаков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8208912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11760" y="638132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Презентацию подготовила библиотекарь Симунина </a:t>
            </a:r>
            <a:r>
              <a:rPr lang="ru-RU" dirty="0" smtClean="0"/>
              <a:t>Л. Н.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13285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448584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«Вода, у тебя нет ни вкуса, ни цвета, ни запаха, тебя невозможно описать, тобой наслаждаются, не ведая, что ты такое. Нельзя сказать, что ты необходима для жизни: ты — сама жизнь. Ты наполняешь нас радостью, которую не объяснить нашими чувствами.»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2924944"/>
            <a:ext cx="64087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72000" y="24928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242088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Антуан де Сент- Экзюпери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548680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Реки и водоемы Ярославской области</a:t>
            </a:r>
            <a:endParaRPr lang="ru-RU" sz="2400" b="1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177356"/>
            <a:ext cx="6768752" cy="349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51520" y="1124745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 территории Ярославской области протекает 4327 рек общей протяженностью 19 340 км. Наибольшее количество — 3696 — составляют ручьи и очень маленькие речки, длина которых не превышает 10 км. Длину от 11 до 20 км имеют 245 речек, от 21 до 50 км имеют 64 реки; от 51 до 200 км — 18 рек и, наконец, 11 относительно крупных рек области имеют длину от 101 до 150 км. Большинство из этих рек несут свои воды в главную реку -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Волгу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являясь её притоками или притоками её притоков. Несколько рек впадает в озеро Неро и Плещеево, а также в реку Кострому.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17032"/>
            <a:ext cx="676875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3528" y="260648"/>
            <a:ext cx="81369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Волга</a:t>
            </a:r>
            <a:r>
              <a:rPr lang="en-US" sz="2400" b="1" dirty="0" smtClean="0"/>
              <a:t> – </a:t>
            </a:r>
            <a:r>
              <a:rPr lang="ru-RU" b="1" dirty="0" smtClean="0"/>
              <a:t>протяженность 3530 км. </a:t>
            </a:r>
            <a:r>
              <a:rPr lang="ru-RU" dirty="0" smtClean="0"/>
              <a:t>Входит в Ярославскую область у села Прилуки Угличского района. Протяженность реки на территории области — 340 км, а средняя ширина в естественном русле — 500—650 м. От Прилук Волга течет на север.</a:t>
            </a:r>
            <a:r>
              <a:rPr lang="en-US" dirty="0" smtClean="0"/>
              <a:t> </a:t>
            </a:r>
            <a:r>
              <a:rPr lang="ru-RU" dirty="0" smtClean="0"/>
              <a:t>312 км: Углич, на правом берегу крутой излучены Волги. 315 км: впадает река Корожечна.</a:t>
            </a:r>
            <a:r>
              <a:rPr lang="en-US" dirty="0" smtClean="0"/>
              <a:t> </a:t>
            </a:r>
            <a:r>
              <a:rPr lang="ru-RU" dirty="0" smtClean="0"/>
              <a:t>345 км: город Мышкин, на левом берегу. На 344 км напротив Мышкина в Волгу впадает река Юхоть.</a:t>
            </a:r>
            <a:r>
              <a:rPr lang="en-US" dirty="0" smtClean="0"/>
              <a:t> </a:t>
            </a:r>
            <a:r>
              <a:rPr lang="ru-RU" dirty="0" smtClean="0"/>
              <a:t>428 км: на 22 км вдоль Волги по обоим ее берегам тянется Рыбинск. В этом месте Волга меняет свое направление на юго-восточное. В районе Рыбинска в Волгу впадает Шексна. 481 км: Тутаев, на правом берегу. 516 — 524 км: по обеим берегам Волги находится Ярославль. В районе Ярославля в Волгу впадает река Которосль. 584 км: в районе правобережного поселка Коминтерн Волга входит в Костромскую область.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3501008"/>
            <a:ext cx="7200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Ко́торосль</a:t>
            </a:r>
            <a:r>
              <a:rPr lang="ru-RU" dirty="0" smtClean="0"/>
              <a:t> (стар. название Которость) — река в европейской части России, протекает по Ростовскому, Гаврилов-Ямскому и Ярославскому районам и городскому округу Ярославль Ярославской области. Образуется от слияния двух рек — Устья и Вёксы. Правый приток реки Волги, впадает в неё на 2623 км от устья, в районе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Горьковского водохранилища</a:t>
            </a:r>
            <a:r>
              <a:rPr lang="ru-RU" dirty="0" smtClean="0"/>
              <a:t>. Длина — 126 км (вместе с Вёксой — 132 км), площадь бассейна — 6370 км².  Крупнейшие притоки — Лахость (правый) и Пахма (левый). На реке расположены город Гаврилов-Ям, посёлок городского типа Красные Ткачи и (при впадении в Волгу) город Ярославль.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796507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476672"/>
            <a:ext cx="67687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Черёмуха</a:t>
            </a:r>
            <a:r>
              <a:rPr lang="ru-RU" dirty="0" smtClean="0"/>
              <a:t> впадала, как правый приток, в Волгу в историческом центре города Рыбинск. Ныне впадает 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Горьковское водохранилище</a:t>
            </a:r>
            <a:r>
              <a:rPr lang="ru-RU" dirty="0" smtClean="0"/>
              <a:t>. Узкий мыс между Черёмухой и Волгой в центре Рыбинска называют </a:t>
            </a:r>
            <a:r>
              <a:rPr lang="ru-RU" i="1" dirty="0" smtClean="0"/>
              <a:t>Стрелка</a:t>
            </a:r>
            <a:r>
              <a:rPr lang="ru-RU" dirty="0" smtClean="0"/>
              <a:t>, районы города по правому берегу Черёмухи имеют общее название </a:t>
            </a:r>
            <a:r>
              <a:rPr lang="ru-RU" i="1" dirty="0" smtClean="0"/>
              <a:t>«За Черёмухой»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Длина — 73 км, площадь бассейна — 661 км². Ширина русла от 10 до 40 м. Река несудоходная, за исключением устья, которое используется Рыбинским портом для стоянки судов.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924944"/>
            <a:ext cx="604867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260649"/>
            <a:ext cx="7560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Соть</a:t>
            </a:r>
            <a:r>
              <a:rPr lang="ru-RU" dirty="0" smtClean="0"/>
              <a:t> — река в европейской части России; протекает по Ярославской области, в верхнем течении — по Первомайскому району, в нижнем — на границе районов Даниловского на западе и Любимского на востоке. </a:t>
            </a:r>
            <a:br>
              <a:rPr lang="ru-RU" dirty="0" smtClean="0"/>
            </a:br>
            <a:r>
              <a:rPr lang="ru-RU" dirty="0" smtClean="0"/>
              <a:t>Берёт начало на Даниловской возвышенности, течёт на юго-восток, впадает с северо-запада, рядом с устьем реки Воньга, в Костромской залив Горьковского водохранилища, до создания которого была правым притоком реки Костромы. Длина — 144 км, площадь бассейна — 1460 км².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345919"/>
            <a:ext cx="6552728" cy="424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116632"/>
            <a:ext cx="79928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У́стье</a:t>
            </a:r>
            <a:r>
              <a:rPr lang="ru-RU" dirty="0" smtClean="0"/>
              <a:t> — река в Ярославской области России. Длина — 153 километра, площадь бассейна 2530 км², средний расход воды в 42 км от устья 10,3 м³/сек.</a:t>
            </a:r>
            <a:br>
              <a:rPr lang="ru-RU" dirty="0" smtClean="0"/>
            </a:br>
            <a:r>
              <a:rPr lang="ru-RU" dirty="0" smtClean="0"/>
              <a:t>Река вытекает из болота с. Заозерье Угличского района. Вначале течёт в восточном направлении по территории современного Борисоглебского и Ростовского районов. У посёлка Семибратово она круто поворачивает на юг и около с. Николо-Перевоз сливается с р. Вёксой, образуя реку Которосль.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060847"/>
            <a:ext cx="6552728" cy="38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332656"/>
            <a:ext cx="70567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Сого́жа</a:t>
            </a:r>
            <a:r>
              <a:rPr lang="ru-RU" dirty="0" smtClean="0"/>
              <a:t> — река в Вологодской и Ярославской областях России, впадает в Рыбинское водохранилище на Волге. До создания Рыбинского водохранилища была притоком Шексны.</a:t>
            </a:r>
            <a:br>
              <a:rPr lang="ru-RU" dirty="0" smtClean="0"/>
            </a:br>
            <a:r>
              <a:rPr lang="ru-RU" dirty="0" smtClean="0"/>
              <a:t>Длина реки — 125 км, площадь её водосборного бассейна — 2950 км². Крупнейшие притоки — </a:t>
            </a:r>
            <a:r>
              <a:rPr lang="ru-RU" dirty="0" err="1" smtClean="0"/>
              <a:t>Сегжа</a:t>
            </a:r>
            <a:r>
              <a:rPr lang="ru-RU" dirty="0" smtClean="0"/>
              <a:t>, </a:t>
            </a:r>
            <a:r>
              <a:rPr lang="ru-RU" dirty="0" err="1" smtClean="0"/>
              <a:t>Ухтома</a:t>
            </a:r>
            <a:r>
              <a:rPr lang="ru-RU" dirty="0" smtClean="0"/>
              <a:t>, </a:t>
            </a:r>
            <a:r>
              <a:rPr lang="ru-RU" dirty="0" err="1" smtClean="0"/>
              <a:t>Сога</a:t>
            </a:r>
            <a:r>
              <a:rPr lang="ru-RU" dirty="0" smtClean="0"/>
              <a:t> (левые); Репа (правый). На реке расположен город Пошехонье.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3087" y="2276871"/>
            <a:ext cx="5457825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601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Гoсть</dc:creator>
  <cp:lastModifiedBy>Гoсть</cp:lastModifiedBy>
  <cp:revision>44</cp:revision>
  <dcterms:created xsi:type="dcterms:W3CDTF">2017-03-02T06:52:41Z</dcterms:created>
  <dcterms:modified xsi:type="dcterms:W3CDTF">2017-03-17T05:40:41Z</dcterms:modified>
</cp:coreProperties>
</file>